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0_531CCFB5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3"/>
  </p:notes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0" userDrawn="1">
          <p15:clr>
            <a:srgbClr val="A4A3A4"/>
          </p15:clr>
        </p15:guide>
        <p15:guide id="2" pos="17927" userDrawn="1">
          <p15:clr>
            <a:srgbClr val="A4A3A4"/>
          </p15:clr>
        </p15:guide>
        <p15:guide id="3" pos="18789" userDrawn="1">
          <p15:clr>
            <a:srgbClr val="A4A3A4"/>
          </p15:clr>
        </p15:guide>
        <p15:guide id="4" orient="horz" pos="667" userDrawn="1">
          <p15:clr>
            <a:srgbClr val="A4A3A4"/>
          </p15:clr>
        </p15:guide>
        <p15:guide id="5" orient="horz" pos="1847" userDrawn="1">
          <p15:clr>
            <a:srgbClr val="A4A3A4"/>
          </p15:clr>
        </p15:guide>
        <p15:guide id="6" orient="horz" pos="2867" userDrawn="1">
          <p15:clr>
            <a:srgbClr val="A4A3A4"/>
          </p15:clr>
        </p15:guide>
        <p15:guide id="7" orient="horz" pos="11168" userDrawn="1">
          <p15:clr>
            <a:srgbClr val="A4A3A4"/>
          </p15:clr>
        </p15:guide>
        <p15:guide id="8" orient="horz" pos="25683" userDrawn="1">
          <p15:clr>
            <a:srgbClr val="A4A3A4"/>
          </p15:clr>
        </p15:guide>
        <p15:guide id="9" orient="horz" pos="7018" userDrawn="1">
          <p15:clr>
            <a:srgbClr val="A4A3A4"/>
          </p15:clr>
        </p15:guide>
        <p15:guide id="10" pos="1144" userDrawn="1">
          <p15:clr>
            <a:srgbClr val="A4A3A4"/>
          </p15:clr>
        </p15:guide>
        <p15:guide id="11" pos="28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AB38C4-2BD4-6A95-9D0E-D2BEE01C21FF}" name="Sabine Brinkhoff" initials="SB" userId="S::brinkhoff@vdi.de::385b7667-6b68-41e6-82c6-ce1e88eb8511" providerId="AD"/>
  <p188:author id="{A84431E9-AEAF-3901-738B-8AC4BAD0C5DD}" name="Westphal, Sandra" initials="SW" userId="S::S.Westphal@lzh.de::4d4ecfb9-65d7-41b3-ace7-de77f5f88d7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011D"/>
    <a:srgbClr val="003366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35" d="100"/>
          <a:sy n="35" d="100"/>
        </p:scale>
        <p:origin x="654" y="-12"/>
      </p:cViewPr>
      <p:guideLst>
        <p:guide orient="horz" pos="2560"/>
        <p:guide pos="17927"/>
        <p:guide pos="18789"/>
        <p:guide orient="horz" pos="667"/>
        <p:guide orient="horz" pos="1847"/>
        <p:guide orient="horz" pos="2867"/>
        <p:guide orient="horz" pos="11168"/>
        <p:guide orient="horz" pos="25683"/>
        <p:guide orient="horz" pos="7018"/>
        <p:guide pos="1144"/>
        <p:guide pos="2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modernComment_100_531CCFB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7ADEBDE-F538-4CD1-ABF8-FA3AFA534619}" authorId="{A84431E9-AEAF-3901-738B-8AC4BAD0C5DD}" created="2026-01-19T12:45:39.33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394397109" sldId="256"/>
      <ac:picMk id="40" creationId="{D8BA42FC-DD6E-20B5-950F-B07A2255CDFB}"/>
    </ac:deMkLst>
    <p188:txBody>
      <a:bodyPr/>
      <a:lstStyle/>
      <a:p>
        <a:r>
          <a:rPr lang="de-DE"/>
          <a:t>Platzhalter entfernen, Projektlogo einfügen.</a:t>
        </a:r>
      </a:p>
    </p188:txBody>
  </p188:cm>
  <p188:cm id="{40EBDC1B-08D9-4313-B3E6-1DE9740DA372}" authorId="{A84431E9-AEAF-3901-738B-8AC4BAD0C5DD}" created="2026-01-19T12:46:16.29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394397109" sldId="256"/>
      <ac:picMk id="24" creationId="{E67FA05F-D091-FC85-FDBC-7C47947E4F17}"/>
    </ac:deMkLst>
    <p188:txBody>
      <a:bodyPr/>
      <a:lstStyle/>
      <a:p>
        <a:r>
          <a:rPr lang="de-DE"/>
          <a:t>Platzhalter entfernen, Bild od. Video einfügen.</a:t>
        </a:r>
      </a:p>
    </p188:txBody>
  </p188:cm>
  <p188:cm id="{8B2E2731-CCA7-476E-8929-08F8A40E491A}" authorId="{A84431E9-AEAF-3901-738B-8AC4BAD0C5DD}" created="2026-01-19T12:46:46.45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394397109" sldId="256"/>
      <ac:picMk id="31" creationId="{7B8E65AE-D745-5903-8601-6075194242DF}"/>
    </ac:deMkLst>
    <p188:txBody>
      <a:bodyPr/>
      <a:lstStyle/>
      <a:p>
        <a:r>
          <a:rPr lang="de-DE"/>
          <a:t>Nicht benötigte Platzhalter entfernen, ggf. Partnerlogos einfügen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21D0A-32FA-455A-BD5C-F83673752674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F20E71-34C5-4998-B488-5172FDF202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74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F20E71-34C5-4998-B488-5172FDF2021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082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4086-EB18-4B80-9654-82285DA8673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26DA1-FE6F-4E5A-A2A1-96F5C2FA2C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12130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81" userDrawn="1">
          <p15:clr>
            <a:srgbClr val="FBAE40"/>
          </p15:clr>
        </p15:guide>
        <p15:guide id="2" pos="953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164086-EB18-4B80-9654-82285DA8673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326DA1-FE6F-4E5A-A2A1-96F5C2FA2C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6316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81" userDrawn="1">
          <p15:clr>
            <a:srgbClr val="F26B43"/>
          </p15:clr>
        </p15:guide>
        <p15:guide id="2" pos="95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18/10/relationships/comments" Target="../comments/modernComment_100_531CCFB5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9A369E-28FB-C06F-9E31-3A9D9E6CA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70642" y="4109870"/>
            <a:ext cx="26200002" cy="2213974"/>
          </a:xfrm>
          <a:custGeom>
            <a:avLst/>
            <a:gdLst>
              <a:gd name="csX0" fmla="*/ 0 w 26200002"/>
              <a:gd name="csY0" fmla="*/ 0 h 2213974"/>
              <a:gd name="csX1" fmla="*/ 1119455 w 26200002"/>
              <a:gd name="csY1" fmla="*/ 0 h 2213974"/>
              <a:gd name="csX2" fmla="*/ 1976909 w 26200002"/>
              <a:gd name="csY2" fmla="*/ 0 h 2213974"/>
              <a:gd name="csX3" fmla="*/ 3096364 w 26200002"/>
              <a:gd name="csY3" fmla="*/ 0 h 2213974"/>
              <a:gd name="csX4" fmla="*/ 4215819 w 26200002"/>
              <a:gd name="csY4" fmla="*/ 0 h 2213974"/>
              <a:gd name="csX5" fmla="*/ 5073273 w 26200002"/>
              <a:gd name="csY5" fmla="*/ 0 h 2213974"/>
              <a:gd name="csX6" fmla="*/ 5668728 w 26200002"/>
              <a:gd name="csY6" fmla="*/ 0 h 2213974"/>
              <a:gd name="csX7" fmla="*/ 5478182 w 26200002"/>
              <a:gd name="csY7" fmla="*/ 0 h 2213974"/>
              <a:gd name="csX8" fmla="*/ 6335637 w 26200002"/>
              <a:gd name="csY8" fmla="*/ 0 h 2213974"/>
              <a:gd name="csX9" fmla="*/ 6931091 w 26200002"/>
              <a:gd name="csY9" fmla="*/ 0 h 2213974"/>
              <a:gd name="csX10" fmla="*/ 7526546 w 26200002"/>
              <a:gd name="csY10" fmla="*/ 0 h 2213974"/>
              <a:gd name="csX11" fmla="*/ 8384001 w 26200002"/>
              <a:gd name="csY11" fmla="*/ 0 h 2213974"/>
              <a:gd name="csX12" fmla="*/ 8979455 w 26200002"/>
              <a:gd name="csY12" fmla="*/ 0 h 2213974"/>
              <a:gd name="csX13" fmla="*/ 9312910 w 26200002"/>
              <a:gd name="csY13" fmla="*/ 0 h 2213974"/>
              <a:gd name="csX14" fmla="*/ 10432364 w 26200002"/>
              <a:gd name="csY14" fmla="*/ 0 h 2213974"/>
              <a:gd name="csX15" fmla="*/ 11551819 w 26200002"/>
              <a:gd name="csY15" fmla="*/ 0 h 2213974"/>
              <a:gd name="csX16" fmla="*/ 12671274 w 26200002"/>
              <a:gd name="csY16" fmla="*/ 0 h 2213974"/>
              <a:gd name="csX17" fmla="*/ 13790728 w 26200002"/>
              <a:gd name="csY17" fmla="*/ 0 h 2213974"/>
              <a:gd name="csX18" fmla="*/ 14386183 w 26200002"/>
              <a:gd name="csY18" fmla="*/ 0 h 2213974"/>
              <a:gd name="csX19" fmla="*/ 14981638 w 26200002"/>
              <a:gd name="csY19" fmla="*/ 0 h 2213974"/>
              <a:gd name="csX20" fmla="*/ 15577092 w 26200002"/>
              <a:gd name="csY20" fmla="*/ 0 h 2213974"/>
              <a:gd name="csX21" fmla="*/ 16696547 w 26200002"/>
              <a:gd name="csY21" fmla="*/ 0 h 2213974"/>
              <a:gd name="csX22" fmla="*/ 17030001 w 26200002"/>
              <a:gd name="csY22" fmla="*/ 0 h 2213974"/>
              <a:gd name="csX23" fmla="*/ 17887456 w 26200002"/>
              <a:gd name="csY23" fmla="*/ 0 h 2213974"/>
              <a:gd name="csX24" fmla="*/ 18220910 w 26200002"/>
              <a:gd name="csY24" fmla="*/ 0 h 2213974"/>
              <a:gd name="csX25" fmla="*/ 18816365 w 26200002"/>
              <a:gd name="csY25" fmla="*/ 0 h 2213974"/>
              <a:gd name="csX26" fmla="*/ 18887820 w 26200002"/>
              <a:gd name="csY26" fmla="*/ 0 h 2213974"/>
              <a:gd name="csX27" fmla="*/ 18959274 w 26200002"/>
              <a:gd name="csY27" fmla="*/ 0 h 2213974"/>
              <a:gd name="csX28" fmla="*/ 19816729 w 26200002"/>
              <a:gd name="csY28" fmla="*/ 0 h 2213974"/>
              <a:gd name="csX29" fmla="*/ 20412183 w 26200002"/>
              <a:gd name="csY29" fmla="*/ 0 h 2213974"/>
              <a:gd name="csX30" fmla="*/ 20483638 w 26200002"/>
              <a:gd name="csY30" fmla="*/ 0 h 2213974"/>
              <a:gd name="csX31" fmla="*/ 20555092 w 26200002"/>
              <a:gd name="csY31" fmla="*/ 0 h 2213974"/>
              <a:gd name="csX32" fmla="*/ 20626547 w 26200002"/>
              <a:gd name="csY32" fmla="*/ 0 h 2213974"/>
              <a:gd name="csX33" fmla="*/ 20960002 w 26200002"/>
              <a:gd name="csY33" fmla="*/ 0 h 2213974"/>
              <a:gd name="csX34" fmla="*/ 21817456 w 26200002"/>
              <a:gd name="csY34" fmla="*/ 0 h 2213974"/>
              <a:gd name="csX35" fmla="*/ 22412911 w 26200002"/>
              <a:gd name="csY35" fmla="*/ 0 h 2213974"/>
              <a:gd name="csX36" fmla="*/ 22746365 w 26200002"/>
              <a:gd name="csY36" fmla="*/ 0 h 2213974"/>
              <a:gd name="csX37" fmla="*/ 23865820 w 26200002"/>
              <a:gd name="csY37" fmla="*/ 0 h 2213974"/>
              <a:gd name="csX38" fmla="*/ 24723275 w 26200002"/>
              <a:gd name="csY38" fmla="*/ 0 h 2213974"/>
              <a:gd name="csX39" fmla="*/ 26200002 w 26200002"/>
              <a:gd name="csY39" fmla="*/ 0 h 2213974"/>
              <a:gd name="csX40" fmla="*/ 26200002 w 26200002"/>
              <a:gd name="csY40" fmla="*/ 553494 h 2213974"/>
              <a:gd name="csX41" fmla="*/ 26200002 w 26200002"/>
              <a:gd name="csY41" fmla="*/ 1106987 h 2213974"/>
              <a:gd name="csX42" fmla="*/ 26200002 w 26200002"/>
              <a:gd name="csY42" fmla="*/ 1616201 h 2213974"/>
              <a:gd name="csX43" fmla="*/ 26200002 w 26200002"/>
              <a:gd name="csY43" fmla="*/ 2213974 h 2213974"/>
              <a:gd name="csX44" fmla="*/ 25866547 w 26200002"/>
              <a:gd name="csY44" fmla="*/ 2213974 h 2213974"/>
              <a:gd name="csX45" fmla="*/ 25271093 w 26200002"/>
              <a:gd name="csY45" fmla="*/ 2213974 h 2213974"/>
              <a:gd name="csX46" fmla="*/ 25199638 w 26200002"/>
              <a:gd name="csY46" fmla="*/ 2213974 h 2213974"/>
              <a:gd name="csX47" fmla="*/ 24604184 w 26200002"/>
              <a:gd name="csY47" fmla="*/ 2213974 h 2213974"/>
              <a:gd name="csX48" fmla="*/ 24532729 w 26200002"/>
              <a:gd name="csY48" fmla="*/ 2213974 h 2213974"/>
              <a:gd name="csX49" fmla="*/ 24199275 w 26200002"/>
              <a:gd name="csY49" fmla="*/ 2213974 h 2213974"/>
              <a:gd name="csX50" fmla="*/ 23865820 w 26200002"/>
              <a:gd name="csY50" fmla="*/ 2213974 h 2213974"/>
              <a:gd name="csX51" fmla="*/ 23270365 w 26200002"/>
              <a:gd name="csY51" fmla="*/ 2213974 h 2213974"/>
              <a:gd name="csX52" fmla="*/ 22412911 w 26200002"/>
              <a:gd name="csY52" fmla="*/ 2213974 h 2213974"/>
              <a:gd name="csX53" fmla="*/ 21817456 w 26200002"/>
              <a:gd name="csY53" fmla="*/ 2213974 h 2213974"/>
              <a:gd name="csX54" fmla="*/ 21222002 w 26200002"/>
              <a:gd name="csY54" fmla="*/ 2213974 h 2213974"/>
              <a:gd name="csX55" fmla="*/ 20102547 w 26200002"/>
              <a:gd name="csY55" fmla="*/ 2213974 h 2213974"/>
              <a:gd name="csX56" fmla="*/ 19769092 w 26200002"/>
              <a:gd name="csY56" fmla="*/ 2213974 h 2213974"/>
              <a:gd name="csX57" fmla="*/ 19697638 w 26200002"/>
              <a:gd name="csY57" fmla="*/ 2213974 h 2213974"/>
              <a:gd name="csX58" fmla="*/ 18840183 w 26200002"/>
              <a:gd name="csY58" fmla="*/ 2213974 h 2213974"/>
              <a:gd name="csX59" fmla="*/ 17720729 w 26200002"/>
              <a:gd name="csY59" fmla="*/ 2213974 h 2213974"/>
              <a:gd name="csX60" fmla="*/ 17125274 w 26200002"/>
              <a:gd name="csY60" fmla="*/ 2213974 h 2213974"/>
              <a:gd name="csX61" fmla="*/ 16529819 w 26200002"/>
              <a:gd name="csY61" fmla="*/ 2213974 h 2213974"/>
              <a:gd name="csX62" fmla="*/ 15410365 w 26200002"/>
              <a:gd name="csY62" fmla="*/ 2213974 h 2213974"/>
              <a:gd name="csX63" fmla="*/ 14814910 w 26200002"/>
              <a:gd name="csY63" fmla="*/ 2213974 h 2213974"/>
              <a:gd name="csX64" fmla="*/ 13695456 w 26200002"/>
              <a:gd name="csY64" fmla="*/ 2213974 h 2213974"/>
              <a:gd name="csX65" fmla="*/ 12576001 w 26200002"/>
              <a:gd name="csY65" fmla="*/ 2213974 h 2213974"/>
              <a:gd name="csX66" fmla="*/ 12242546 w 26200002"/>
              <a:gd name="csY66" fmla="*/ 2213974 h 2213974"/>
              <a:gd name="csX67" fmla="*/ 11647092 w 26200002"/>
              <a:gd name="csY67" fmla="*/ 2213974 h 2213974"/>
              <a:gd name="csX68" fmla="*/ 11837637 w 26200002"/>
              <a:gd name="csY68" fmla="*/ 2213974 h 2213974"/>
              <a:gd name="csX69" fmla="*/ 10718183 w 26200002"/>
              <a:gd name="csY69" fmla="*/ 2213974 h 2213974"/>
              <a:gd name="csX70" fmla="*/ 10908728 w 26200002"/>
              <a:gd name="csY70" fmla="*/ 2213974 h 2213974"/>
              <a:gd name="csX71" fmla="*/ 11099274 w 26200002"/>
              <a:gd name="csY71" fmla="*/ 2213974 h 2213974"/>
              <a:gd name="csX72" fmla="*/ 10503819 w 26200002"/>
              <a:gd name="csY72" fmla="*/ 2213974 h 2213974"/>
              <a:gd name="csX73" fmla="*/ 10170364 w 26200002"/>
              <a:gd name="csY73" fmla="*/ 2213974 h 2213974"/>
              <a:gd name="csX74" fmla="*/ 9574910 w 26200002"/>
              <a:gd name="csY74" fmla="*/ 2213974 h 2213974"/>
              <a:gd name="csX75" fmla="*/ 8979455 w 26200002"/>
              <a:gd name="csY75" fmla="*/ 2213974 h 2213974"/>
              <a:gd name="csX76" fmla="*/ 7860001 w 26200002"/>
              <a:gd name="csY76" fmla="*/ 2213974 h 2213974"/>
              <a:gd name="csX77" fmla="*/ 7788546 w 26200002"/>
              <a:gd name="csY77" fmla="*/ 2213974 h 2213974"/>
              <a:gd name="csX78" fmla="*/ 7193091 w 26200002"/>
              <a:gd name="csY78" fmla="*/ 2213974 h 2213974"/>
              <a:gd name="csX79" fmla="*/ 7383637 w 26200002"/>
              <a:gd name="csY79" fmla="*/ 2213974 h 2213974"/>
              <a:gd name="csX80" fmla="*/ 7050182 w 26200002"/>
              <a:gd name="csY80" fmla="*/ 2213974 h 2213974"/>
              <a:gd name="csX81" fmla="*/ 5930728 w 26200002"/>
              <a:gd name="csY81" fmla="*/ 2213974 h 2213974"/>
              <a:gd name="csX82" fmla="*/ 5859273 w 26200002"/>
              <a:gd name="csY82" fmla="*/ 2213974 h 2213974"/>
              <a:gd name="csX83" fmla="*/ 6049819 w 26200002"/>
              <a:gd name="csY83" fmla="*/ 2213974 h 2213974"/>
              <a:gd name="csX84" fmla="*/ 4930364 w 26200002"/>
              <a:gd name="csY84" fmla="*/ 2213974 h 2213974"/>
              <a:gd name="csX85" fmla="*/ 3810909 w 26200002"/>
              <a:gd name="csY85" fmla="*/ 2213974 h 2213974"/>
              <a:gd name="csX86" fmla="*/ 4001455 w 26200002"/>
              <a:gd name="csY86" fmla="*/ 2213974 h 2213974"/>
              <a:gd name="csX87" fmla="*/ 2882000 w 26200002"/>
              <a:gd name="csY87" fmla="*/ 2213974 h 2213974"/>
              <a:gd name="csX88" fmla="*/ 3072546 w 26200002"/>
              <a:gd name="csY88" fmla="*/ 2213974 h 2213974"/>
              <a:gd name="csX89" fmla="*/ 3001091 w 26200002"/>
              <a:gd name="csY89" fmla="*/ 2213974 h 2213974"/>
              <a:gd name="csX90" fmla="*/ 2667637 w 26200002"/>
              <a:gd name="csY90" fmla="*/ 2213974 h 2213974"/>
              <a:gd name="csX91" fmla="*/ 1548182 w 26200002"/>
              <a:gd name="csY91" fmla="*/ 2213974 h 2213974"/>
              <a:gd name="csX92" fmla="*/ 952727 w 26200002"/>
              <a:gd name="csY92" fmla="*/ 2213974 h 2213974"/>
              <a:gd name="csX93" fmla="*/ 1143273 w 26200002"/>
              <a:gd name="csY93" fmla="*/ 2213974 h 2213974"/>
              <a:gd name="csX94" fmla="*/ 1333818 w 26200002"/>
              <a:gd name="csY94" fmla="*/ 2213974 h 2213974"/>
              <a:gd name="csX95" fmla="*/ 738364 w 26200002"/>
              <a:gd name="csY95" fmla="*/ 2213974 h 2213974"/>
              <a:gd name="csX96" fmla="*/ 666909 w 26200002"/>
              <a:gd name="csY96" fmla="*/ 2213974 h 2213974"/>
              <a:gd name="csX97" fmla="*/ 0 w 26200002"/>
              <a:gd name="csY97" fmla="*/ 2213974 h 2213974"/>
              <a:gd name="csX98" fmla="*/ 0 w 26200002"/>
              <a:gd name="csY98" fmla="*/ 1616201 h 2213974"/>
              <a:gd name="csX99" fmla="*/ 0 w 26200002"/>
              <a:gd name="csY99" fmla="*/ 1084847 h 2213974"/>
              <a:gd name="csX100" fmla="*/ 0 w 26200002"/>
              <a:gd name="csY100" fmla="*/ 597773 h 2213974"/>
              <a:gd name="csX101" fmla="*/ 0 w 26200002"/>
              <a:gd name="csY101" fmla="*/ 0 h 221397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  <a:cxn ang="0">
                <a:pos x="csX100" y="csY100"/>
              </a:cxn>
              <a:cxn ang="0">
                <a:pos x="csX101" y="csY101"/>
              </a:cxn>
            </a:cxnLst>
            <a:rect l="l" t="t" r="r" b="b"/>
            <a:pathLst>
              <a:path w="26200002" h="2213974" fill="none" extrusionOk="0">
                <a:moveTo>
                  <a:pt x="0" y="0"/>
                </a:moveTo>
                <a:cubicBezTo>
                  <a:pt x="368912" y="-116492"/>
                  <a:pt x="652879" y="14429"/>
                  <a:pt x="1119455" y="0"/>
                </a:cubicBezTo>
                <a:cubicBezTo>
                  <a:pt x="1586032" y="-14429"/>
                  <a:pt x="1755216" y="97545"/>
                  <a:pt x="1976909" y="0"/>
                </a:cubicBezTo>
                <a:cubicBezTo>
                  <a:pt x="2198602" y="-97545"/>
                  <a:pt x="2634448" y="112263"/>
                  <a:pt x="3096364" y="0"/>
                </a:cubicBezTo>
                <a:cubicBezTo>
                  <a:pt x="3558281" y="-112263"/>
                  <a:pt x="3668744" y="54163"/>
                  <a:pt x="4215819" y="0"/>
                </a:cubicBezTo>
                <a:cubicBezTo>
                  <a:pt x="4762894" y="-54163"/>
                  <a:pt x="4869429" y="91151"/>
                  <a:pt x="5073273" y="0"/>
                </a:cubicBezTo>
                <a:cubicBezTo>
                  <a:pt x="5277117" y="-91151"/>
                  <a:pt x="5509350" y="17762"/>
                  <a:pt x="5668728" y="0"/>
                </a:cubicBezTo>
                <a:cubicBezTo>
                  <a:pt x="5509350" y="17762"/>
                  <a:pt x="5559987" y="-16108"/>
                  <a:pt x="5478182" y="0"/>
                </a:cubicBezTo>
                <a:cubicBezTo>
                  <a:pt x="5559987" y="-16108"/>
                  <a:pt x="5985365" y="66383"/>
                  <a:pt x="6335637" y="0"/>
                </a:cubicBezTo>
                <a:cubicBezTo>
                  <a:pt x="6685910" y="-66383"/>
                  <a:pt x="6679229" y="30324"/>
                  <a:pt x="6931091" y="0"/>
                </a:cubicBezTo>
                <a:cubicBezTo>
                  <a:pt x="7182953" y="-30324"/>
                  <a:pt x="7344162" y="4899"/>
                  <a:pt x="7526546" y="0"/>
                </a:cubicBezTo>
                <a:cubicBezTo>
                  <a:pt x="7708931" y="-4899"/>
                  <a:pt x="8013117" y="99197"/>
                  <a:pt x="8384001" y="0"/>
                </a:cubicBezTo>
                <a:cubicBezTo>
                  <a:pt x="8754885" y="-99197"/>
                  <a:pt x="8809225" y="48663"/>
                  <a:pt x="8979455" y="0"/>
                </a:cubicBezTo>
                <a:cubicBezTo>
                  <a:pt x="9149685" y="-48663"/>
                  <a:pt x="9223293" y="35399"/>
                  <a:pt x="9312910" y="0"/>
                </a:cubicBezTo>
                <a:cubicBezTo>
                  <a:pt x="9402528" y="-35399"/>
                  <a:pt x="10078262" y="114643"/>
                  <a:pt x="10432364" y="0"/>
                </a:cubicBezTo>
                <a:cubicBezTo>
                  <a:pt x="10786466" y="-114643"/>
                  <a:pt x="11183613" y="112135"/>
                  <a:pt x="11551819" y="0"/>
                </a:cubicBezTo>
                <a:cubicBezTo>
                  <a:pt x="11920026" y="-112135"/>
                  <a:pt x="12251109" y="120147"/>
                  <a:pt x="12671274" y="0"/>
                </a:cubicBezTo>
                <a:cubicBezTo>
                  <a:pt x="13091439" y="-120147"/>
                  <a:pt x="13338814" y="65615"/>
                  <a:pt x="13790728" y="0"/>
                </a:cubicBezTo>
                <a:cubicBezTo>
                  <a:pt x="14242642" y="-65615"/>
                  <a:pt x="14133716" y="54846"/>
                  <a:pt x="14386183" y="0"/>
                </a:cubicBezTo>
                <a:cubicBezTo>
                  <a:pt x="14638651" y="-54846"/>
                  <a:pt x="14811550" y="43943"/>
                  <a:pt x="14981638" y="0"/>
                </a:cubicBezTo>
                <a:cubicBezTo>
                  <a:pt x="15151726" y="-43943"/>
                  <a:pt x="15326384" y="31585"/>
                  <a:pt x="15577092" y="0"/>
                </a:cubicBezTo>
                <a:cubicBezTo>
                  <a:pt x="15827800" y="-31585"/>
                  <a:pt x="16335608" y="25695"/>
                  <a:pt x="16696547" y="0"/>
                </a:cubicBezTo>
                <a:cubicBezTo>
                  <a:pt x="17057486" y="-25695"/>
                  <a:pt x="16933400" y="34460"/>
                  <a:pt x="17030001" y="0"/>
                </a:cubicBezTo>
                <a:cubicBezTo>
                  <a:pt x="17126602" y="-34460"/>
                  <a:pt x="17471579" y="84881"/>
                  <a:pt x="17887456" y="0"/>
                </a:cubicBezTo>
                <a:cubicBezTo>
                  <a:pt x="18303334" y="-84881"/>
                  <a:pt x="18095645" y="33827"/>
                  <a:pt x="18220910" y="0"/>
                </a:cubicBezTo>
                <a:cubicBezTo>
                  <a:pt x="18346175" y="-33827"/>
                  <a:pt x="18649530" y="2742"/>
                  <a:pt x="18816365" y="0"/>
                </a:cubicBezTo>
                <a:cubicBezTo>
                  <a:pt x="18983201" y="-2742"/>
                  <a:pt x="18866567" y="7422"/>
                  <a:pt x="18887820" y="0"/>
                </a:cubicBezTo>
                <a:cubicBezTo>
                  <a:pt x="18909074" y="-7422"/>
                  <a:pt x="18927355" y="4266"/>
                  <a:pt x="18959274" y="0"/>
                </a:cubicBezTo>
                <a:cubicBezTo>
                  <a:pt x="18991193" y="-4266"/>
                  <a:pt x="19444038" y="12901"/>
                  <a:pt x="19816729" y="0"/>
                </a:cubicBezTo>
                <a:cubicBezTo>
                  <a:pt x="20189421" y="-12901"/>
                  <a:pt x="20156859" y="44475"/>
                  <a:pt x="20412183" y="0"/>
                </a:cubicBezTo>
                <a:cubicBezTo>
                  <a:pt x="20667507" y="-44475"/>
                  <a:pt x="20464426" y="1588"/>
                  <a:pt x="20483638" y="0"/>
                </a:cubicBezTo>
                <a:cubicBezTo>
                  <a:pt x="20502851" y="-1588"/>
                  <a:pt x="20538598" y="8363"/>
                  <a:pt x="20555092" y="0"/>
                </a:cubicBezTo>
                <a:cubicBezTo>
                  <a:pt x="20571586" y="-8363"/>
                  <a:pt x="20604318" y="8418"/>
                  <a:pt x="20626547" y="0"/>
                </a:cubicBezTo>
                <a:cubicBezTo>
                  <a:pt x="20648777" y="-8418"/>
                  <a:pt x="20796142" y="28761"/>
                  <a:pt x="20960002" y="0"/>
                </a:cubicBezTo>
                <a:cubicBezTo>
                  <a:pt x="21123862" y="-28761"/>
                  <a:pt x="21588342" y="5488"/>
                  <a:pt x="21817456" y="0"/>
                </a:cubicBezTo>
                <a:cubicBezTo>
                  <a:pt x="22046570" y="-5488"/>
                  <a:pt x="22158663" y="62339"/>
                  <a:pt x="22412911" y="0"/>
                </a:cubicBezTo>
                <a:cubicBezTo>
                  <a:pt x="22667160" y="-62339"/>
                  <a:pt x="22644913" y="9361"/>
                  <a:pt x="22746365" y="0"/>
                </a:cubicBezTo>
                <a:cubicBezTo>
                  <a:pt x="22847817" y="-9361"/>
                  <a:pt x="23612148" y="29270"/>
                  <a:pt x="23865820" y="0"/>
                </a:cubicBezTo>
                <a:cubicBezTo>
                  <a:pt x="24119492" y="-29270"/>
                  <a:pt x="24540586" y="48594"/>
                  <a:pt x="24723275" y="0"/>
                </a:cubicBezTo>
                <a:cubicBezTo>
                  <a:pt x="24905965" y="-48594"/>
                  <a:pt x="25602694" y="107835"/>
                  <a:pt x="26200002" y="0"/>
                </a:cubicBezTo>
                <a:cubicBezTo>
                  <a:pt x="26215789" y="222727"/>
                  <a:pt x="26136935" y="330791"/>
                  <a:pt x="26200002" y="553494"/>
                </a:cubicBezTo>
                <a:cubicBezTo>
                  <a:pt x="26263069" y="776197"/>
                  <a:pt x="26188616" y="987847"/>
                  <a:pt x="26200002" y="1106987"/>
                </a:cubicBezTo>
                <a:cubicBezTo>
                  <a:pt x="26211388" y="1226127"/>
                  <a:pt x="26155331" y="1439093"/>
                  <a:pt x="26200002" y="1616201"/>
                </a:cubicBezTo>
                <a:cubicBezTo>
                  <a:pt x="26244673" y="1793309"/>
                  <a:pt x="26160921" y="1950170"/>
                  <a:pt x="26200002" y="2213974"/>
                </a:cubicBezTo>
                <a:cubicBezTo>
                  <a:pt x="26117324" y="2228418"/>
                  <a:pt x="25945868" y="2191846"/>
                  <a:pt x="25866547" y="2213974"/>
                </a:cubicBezTo>
                <a:cubicBezTo>
                  <a:pt x="25787226" y="2236102"/>
                  <a:pt x="25543495" y="2153872"/>
                  <a:pt x="25271093" y="2213974"/>
                </a:cubicBezTo>
                <a:cubicBezTo>
                  <a:pt x="24998691" y="2274076"/>
                  <a:pt x="25217493" y="2210634"/>
                  <a:pt x="25199638" y="2213974"/>
                </a:cubicBezTo>
                <a:cubicBezTo>
                  <a:pt x="25181783" y="2217314"/>
                  <a:pt x="24724635" y="2167437"/>
                  <a:pt x="24604184" y="2213974"/>
                </a:cubicBezTo>
                <a:cubicBezTo>
                  <a:pt x="24483733" y="2260511"/>
                  <a:pt x="24566109" y="2205849"/>
                  <a:pt x="24532729" y="2213974"/>
                </a:cubicBezTo>
                <a:cubicBezTo>
                  <a:pt x="24499349" y="2222099"/>
                  <a:pt x="24281604" y="2199544"/>
                  <a:pt x="24199275" y="2213974"/>
                </a:cubicBezTo>
                <a:cubicBezTo>
                  <a:pt x="24116946" y="2228404"/>
                  <a:pt x="23953235" y="2209305"/>
                  <a:pt x="23865820" y="2213974"/>
                </a:cubicBezTo>
                <a:cubicBezTo>
                  <a:pt x="23778405" y="2218643"/>
                  <a:pt x="23544754" y="2159518"/>
                  <a:pt x="23270365" y="2213974"/>
                </a:cubicBezTo>
                <a:cubicBezTo>
                  <a:pt x="22995977" y="2268430"/>
                  <a:pt x="22713636" y="2202160"/>
                  <a:pt x="22412911" y="2213974"/>
                </a:cubicBezTo>
                <a:cubicBezTo>
                  <a:pt x="22112186" y="2225788"/>
                  <a:pt x="22086970" y="2210311"/>
                  <a:pt x="21817456" y="2213974"/>
                </a:cubicBezTo>
                <a:cubicBezTo>
                  <a:pt x="21547942" y="2217637"/>
                  <a:pt x="21444273" y="2170933"/>
                  <a:pt x="21222002" y="2213974"/>
                </a:cubicBezTo>
                <a:cubicBezTo>
                  <a:pt x="20999731" y="2257015"/>
                  <a:pt x="20616874" y="2152926"/>
                  <a:pt x="20102547" y="2213974"/>
                </a:cubicBezTo>
                <a:cubicBezTo>
                  <a:pt x="19588220" y="2275022"/>
                  <a:pt x="19884283" y="2186167"/>
                  <a:pt x="19769092" y="2213974"/>
                </a:cubicBezTo>
                <a:cubicBezTo>
                  <a:pt x="19653902" y="2241781"/>
                  <a:pt x="19724549" y="2207341"/>
                  <a:pt x="19697638" y="2213974"/>
                </a:cubicBezTo>
                <a:cubicBezTo>
                  <a:pt x="19670727" y="2220607"/>
                  <a:pt x="19154702" y="2201284"/>
                  <a:pt x="18840183" y="2213974"/>
                </a:cubicBezTo>
                <a:cubicBezTo>
                  <a:pt x="18525664" y="2226664"/>
                  <a:pt x="18149501" y="2135650"/>
                  <a:pt x="17720729" y="2213974"/>
                </a:cubicBezTo>
                <a:cubicBezTo>
                  <a:pt x="17291957" y="2292298"/>
                  <a:pt x="17261478" y="2163177"/>
                  <a:pt x="17125274" y="2213974"/>
                </a:cubicBezTo>
                <a:cubicBezTo>
                  <a:pt x="16989071" y="2264771"/>
                  <a:pt x="16733244" y="2164980"/>
                  <a:pt x="16529819" y="2213974"/>
                </a:cubicBezTo>
                <a:cubicBezTo>
                  <a:pt x="16326395" y="2262968"/>
                  <a:pt x="15813884" y="2179428"/>
                  <a:pt x="15410365" y="2213974"/>
                </a:cubicBezTo>
                <a:cubicBezTo>
                  <a:pt x="15006846" y="2248520"/>
                  <a:pt x="14970530" y="2205032"/>
                  <a:pt x="14814910" y="2213974"/>
                </a:cubicBezTo>
                <a:cubicBezTo>
                  <a:pt x="14659290" y="2222916"/>
                  <a:pt x="13953355" y="2211334"/>
                  <a:pt x="13695456" y="2213974"/>
                </a:cubicBezTo>
                <a:cubicBezTo>
                  <a:pt x="13437557" y="2216614"/>
                  <a:pt x="12987934" y="2081297"/>
                  <a:pt x="12576001" y="2213974"/>
                </a:cubicBezTo>
                <a:cubicBezTo>
                  <a:pt x="12164069" y="2346651"/>
                  <a:pt x="12338529" y="2194618"/>
                  <a:pt x="12242546" y="2213974"/>
                </a:cubicBezTo>
                <a:cubicBezTo>
                  <a:pt x="12146564" y="2233330"/>
                  <a:pt x="11877455" y="2169072"/>
                  <a:pt x="11647092" y="2213974"/>
                </a:cubicBezTo>
                <a:cubicBezTo>
                  <a:pt x="11877455" y="2169072"/>
                  <a:pt x="11767610" y="2230177"/>
                  <a:pt x="11837637" y="2213974"/>
                </a:cubicBezTo>
                <a:cubicBezTo>
                  <a:pt x="11767610" y="2230177"/>
                  <a:pt x="11073915" y="2153343"/>
                  <a:pt x="10718183" y="2213974"/>
                </a:cubicBezTo>
                <a:cubicBezTo>
                  <a:pt x="11073915" y="2153343"/>
                  <a:pt x="10860948" y="2220516"/>
                  <a:pt x="10908728" y="2213974"/>
                </a:cubicBezTo>
                <a:cubicBezTo>
                  <a:pt x="10956508" y="2207432"/>
                  <a:pt x="11021654" y="2228414"/>
                  <a:pt x="11099274" y="2213974"/>
                </a:cubicBezTo>
                <a:cubicBezTo>
                  <a:pt x="11021654" y="2228414"/>
                  <a:pt x="10659213" y="2151890"/>
                  <a:pt x="10503819" y="2213974"/>
                </a:cubicBezTo>
                <a:cubicBezTo>
                  <a:pt x="10348425" y="2276058"/>
                  <a:pt x="10314293" y="2207067"/>
                  <a:pt x="10170364" y="2213974"/>
                </a:cubicBezTo>
                <a:cubicBezTo>
                  <a:pt x="10026436" y="2220881"/>
                  <a:pt x="9817551" y="2177588"/>
                  <a:pt x="9574910" y="2213974"/>
                </a:cubicBezTo>
                <a:cubicBezTo>
                  <a:pt x="9332269" y="2250360"/>
                  <a:pt x="9185231" y="2176353"/>
                  <a:pt x="8979455" y="2213974"/>
                </a:cubicBezTo>
                <a:cubicBezTo>
                  <a:pt x="8773679" y="2251595"/>
                  <a:pt x="8296984" y="2209649"/>
                  <a:pt x="7860001" y="2213974"/>
                </a:cubicBezTo>
                <a:cubicBezTo>
                  <a:pt x="7423018" y="2218299"/>
                  <a:pt x="7815406" y="2207489"/>
                  <a:pt x="7788546" y="2213974"/>
                </a:cubicBezTo>
                <a:cubicBezTo>
                  <a:pt x="7761686" y="2220459"/>
                  <a:pt x="7369379" y="2191636"/>
                  <a:pt x="7193091" y="2213974"/>
                </a:cubicBezTo>
                <a:cubicBezTo>
                  <a:pt x="7369379" y="2191636"/>
                  <a:pt x="7343118" y="2221942"/>
                  <a:pt x="7383637" y="2213974"/>
                </a:cubicBezTo>
                <a:cubicBezTo>
                  <a:pt x="7343118" y="2221942"/>
                  <a:pt x="7133650" y="2200356"/>
                  <a:pt x="7050182" y="2213974"/>
                </a:cubicBezTo>
                <a:cubicBezTo>
                  <a:pt x="6966715" y="2227592"/>
                  <a:pt x="6436059" y="2197970"/>
                  <a:pt x="5930728" y="2213974"/>
                </a:cubicBezTo>
                <a:cubicBezTo>
                  <a:pt x="5425397" y="2229978"/>
                  <a:pt x="5875361" y="2210487"/>
                  <a:pt x="5859273" y="2213974"/>
                </a:cubicBezTo>
                <a:cubicBezTo>
                  <a:pt x="5875361" y="2210487"/>
                  <a:pt x="5967228" y="2225379"/>
                  <a:pt x="6049819" y="2213974"/>
                </a:cubicBezTo>
                <a:cubicBezTo>
                  <a:pt x="5967228" y="2225379"/>
                  <a:pt x="5287393" y="2213471"/>
                  <a:pt x="4930364" y="2213974"/>
                </a:cubicBezTo>
                <a:cubicBezTo>
                  <a:pt x="4573336" y="2214477"/>
                  <a:pt x="4221683" y="2147694"/>
                  <a:pt x="3810909" y="2213974"/>
                </a:cubicBezTo>
                <a:cubicBezTo>
                  <a:pt x="4221683" y="2147694"/>
                  <a:pt x="3914363" y="2231025"/>
                  <a:pt x="4001455" y="2213974"/>
                </a:cubicBezTo>
                <a:cubicBezTo>
                  <a:pt x="3914363" y="2231025"/>
                  <a:pt x="3387925" y="2199874"/>
                  <a:pt x="2882000" y="2213974"/>
                </a:cubicBezTo>
                <a:cubicBezTo>
                  <a:pt x="3387925" y="2199874"/>
                  <a:pt x="3020403" y="2230469"/>
                  <a:pt x="3072546" y="2213974"/>
                </a:cubicBezTo>
                <a:cubicBezTo>
                  <a:pt x="3020403" y="2230469"/>
                  <a:pt x="3026068" y="2206626"/>
                  <a:pt x="3001091" y="2213974"/>
                </a:cubicBezTo>
                <a:cubicBezTo>
                  <a:pt x="2976114" y="2221322"/>
                  <a:pt x="2751818" y="2185879"/>
                  <a:pt x="2667637" y="2213974"/>
                </a:cubicBezTo>
                <a:cubicBezTo>
                  <a:pt x="2583456" y="2242069"/>
                  <a:pt x="1889330" y="2085887"/>
                  <a:pt x="1548182" y="2213974"/>
                </a:cubicBezTo>
                <a:cubicBezTo>
                  <a:pt x="1207034" y="2342061"/>
                  <a:pt x="1205640" y="2157561"/>
                  <a:pt x="952727" y="2213974"/>
                </a:cubicBezTo>
                <a:cubicBezTo>
                  <a:pt x="1205640" y="2157561"/>
                  <a:pt x="1067059" y="2216360"/>
                  <a:pt x="1143273" y="2213974"/>
                </a:cubicBezTo>
                <a:cubicBezTo>
                  <a:pt x="1219487" y="2211588"/>
                  <a:pt x="1286932" y="2216511"/>
                  <a:pt x="1333818" y="2213974"/>
                </a:cubicBezTo>
                <a:cubicBezTo>
                  <a:pt x="1286932" y="2216511"/>
                  <a:pt x="874972" y="2198079"/>
                  <a:pt x="738364" y="2213974"/>
                </a:cubicBezTo>
                <a:cubicBezTo>
                  <a:pt x="601756" y="2229869"/>
                  <a:pt x="701656" y="2206622"/>
                  <a:pt x="666909" y="2213974"/>
                </a:cubicBezTo>
                <a:cubicBezTo>
                  <a:pt x="632163" y="2221326"/>
                  <a:pt x="206174" y="2187443"/>
                  <a:pt x="0" y="2213974"/>
                </a:cubicBezTo>
                <a:cubicBezTo>
                  <a:pt x="-68124" y="2072632"/>
                  <a:pt x="58507" y="1768500"/>
                  <a:pt x="0" y="1616201"/>
                </a:cubicBezTo>
                <a:cubicBezTo>
                  <a:pt x="-58507" y="1463902"/>
                  <a:pt x="60340" y="1324751"/>
                  <a:pt x="0" y="1084847"/>
                </a:cubicBezTo>
                <a:cubicBezTo>
                  <a:pt x="-60340" y="844943"/>
                  <a:pt x="21187" y="816578"/>
                  <a:pt x="0" y="597773"/>
                </a:cubicBezTo>
                <a:cubicBezTo>
                  <a:pt x="-21187" y="378968"/>
                  <a:pt x="57456" y="145340"/>
                  <a:pt x="0" y="0"/>
                </a:cubicBezTo>
                <a:close/>
              </a:path>
              <a:path w="26200002" h="2213974" stroke="0" extrusionOk="0">
                <a:moveTo>
                  <a:pt x="0" y="0"/>
                </a:moveTo>
                <a:cubicBezTo>
                  <a:pt x="-91381" y="18729"/>
                  <a:pt x="-120143" y="-2908"/>
                  <a:pt x="-190545" y="0"/>
                </a:cubicBezTo>
                <a:cubicBezTo>
                  <a:pt x="-120143" y="-2908"/>
                  <a:pt x="565804" y="119869"/>
                  <a:pt x="928909" y="0"/>
                </a:cubicBezTo>
                <a:cubicBezTo>
                  <a:pt x="1292014" y="-119869"/>
                  <a:pt x="1173494" y="35246"/>
                  <a:pt x="1262364" y="0"/>
                </a:cubicBezTo>
                <a:cubicBezTo>
                  <a:pt x="1351235" y="-35246"/>
                  <a:pt x="1516138" y="22297"/>
                  <a:pt x="1595818" y="0"/>
                </a:cubicBezTo>
                <a:cubicBezTo>
                  <a:pt x="1675498" y="-22297"/>
                  <a:pt x="1635433" y="7789"/>
                  <a:pt x="1667273" y="0"/>
                </a:cubicBezTo>
                <a:cubicBezTo>
                  <a:pt x="1699114" y="-7789"/>
                  <a:pt x="1718699" y="7432"/>
                  <a:pt x="1738727" y="0"/>
                </a:cubicBezTo>
                <a:cubicBezTo>
                  <a:pt x="1758755" y="-7432"/>
                  <a:pt x="1792163" y="4596"/>
                  <a:pt x="1810182" y="0"/>
                </a:cubicBezTo>
                <a:cubicBezTo>
                  <a:pt x="1828202" y="-4596"/>
                  <a:pt x="2003851" y="36962"/>
                  <a:pt x="2143637" y="0"/>
                </a:cubicBezTo>
                <a:cubicBezTo>
                  <a:pt x="2003851" y="36962"/>
                  <a:pt x="2034010" y="-5865"/>
                  <a:pt x="1953091" y="0"/>
                </a:cubicBezTo>
                <a:cubicBezTo>
                  <a:pt x="2034010" y="-5865"/>
                  <a:pt x="2197661" y="31037"/>
                  <a:pt x="2286546" y="0"/>
                </a:cubicBezTo>
                <a:cubicBezTo>
                  <a:pt x="2375431" y="-31037"/>
                  <a:pt x="2338988" y="7776"/>
                  <a:pt x="2358000" y="0"/>
                </a:cubicBezTo>
                <a:cubicBezTo>
                  <a:pt x="2377012" y="-7776"/>
                  <a:pt x="2394527" y="2780"/>
                  <a:pt x="2429455" y="0"/>
                </a:cubicBezTo>
                <a:cubicBezTo>
                  <a:pt x="2464384" y="-2780"/>
                  <a:pt x="2600002" y="37728"/>
                  <a:pt x="2762909" y="0"/>
                </a:cubicBezTo>
                <a:cubicBezTo>
                  <a:pt x="2925816" y="-37728"/>
                  <a:pt x="3254299" y="43649"/>
                  <a:pt x="3620364" y="0"/>
                </a:cubicBezTo>
                <a:cubicBezTo>
                  <a:pt x="3986430" y="-43649"/>
                  <a:pt x="3883565" y="31859"/>
                  <a:pt x="3953818" y="0"/>
                </a:cubicBezTo>
                <a:cubicBezTo>
                  <a:pt x="4024071" y="-31859"/>
                  <a:pt x="4372578" y="12299"/>
                  <a:pt x="4549273" y="0"/>
                </a:cubicBezTo>
                <a:cubicBezTo>
                  <a:pt x="4725969" y="-12299"/>
                  <a:pt x="5402210" y="8497"/>
                  <a:pt x="5668728" y="0"/>
                </a:cubicBezTo>
                <a:cubicBezTo>
                  <a:pt x="5935247" y="-8497"/>
                  <a:pt x="6318529" y="949"/>
                  <a:pt x="6788182" y="0"/>
                </a:cubicBezTo>
                <a:cubicBezTo>
                  <a:pt x="6318529" y="949"/>
                  <a:pt x="6680288" y="-10209"/>
                  <a:pt x="6597637" y="0"/>
                </a:cubicBezTo>
                <a:cubicBezTo>
                  <a:pt x="6680288" y="-10209"/>
                  <a:pt x="7219718" y="15612"/>
                  <a:pt x="7455091" y="0"/>
                </a:cubicBezTo>
                <a:cubicBezTo>
                  <a:pt x="7690464" y="-15612"/>
                  <a:pt x="7918379" y="2049"/>
                  <a:pt x="8050546" y="0"/>
                </a:cubicBezTo>
                <a:cubicBezTo>
                  <a:pt x="8182714" y="-2049"/>
                  <a:pt x="8522580" y="75662"/>
                  <a:pt x="8908001" y="0"/>
                </a:cubicBezTo>
                <a:cubicBezTo>
                  <a:pt x="9293423" y="-75662"/>
                  <a:pt x="9280310" y="67017"/>
                  <a:pt x="9503455" y="0"/>
                </a:cubicBezTo>
                <a:cubicBezTo>
                  <a:pt x="9726600" y="-67017"/>
                  <a:pt x="9704599" y="24241"/>
                  <a:pt x="9836910" y="0"/>
                </a:cubicBezTo>
                <a:cubicBezTo>
                  <a:pt x="9969221" y="-24241"/>
                  <a:pt x="9887323" y="3724"/>
                  <a:pt x="9908364" y="0"/>
                </a:cubicBezTo>
                <a:cubicBezTo>
                  <a:pt x="9929405" y="-3724"/>
                  <a:pt x="9945624" y="5695"/>
                  <a:pt x="9979819" y="0"/>
                </a:cubicBezTo>
                <a:cubicBezTo>
                  <a:pt x="10014015" y="-5695"/>
                  <a:pt x="10031281" y="1452"/>
                  <a:pt x="10051273" y="0"/>
                </a:cubicBezTo>
                <a:cubicBezTo>
                  <a:pt x="10071265" y="-1452"/>
                  <a:pt x="10582195" y="88603"/>
                  <a:pt x="10908728" y="0"/>
                </a:cubicBezTo>
                <a:cubicBezTo>
                  <a:pt x="11235262" y="-88603"/>
                  <a:pt x="11387378" y="3525"/>
                  <a:pt x="11766183" y="0"/>
                </a:cubicBezTo>
                <a:cubicBezTo>
                  <a:pt x="11387378" y="3525"/>
                  <a:pt x="11622526" y="-13196"/>
                  <a:pt x="11575637" y="0"/>
                </a:cubicBezTo>
                <a:cubicBezTo>
                  <a:pt x="11622526" y="-13196"/>
                  <a:pt x="11612285" y="3568"/>
                  <a:pt x="11647092" y="0"/>
                </a:cubicBezTo>
                <a:cubicBezTo>
                  <a:pt x="11681900" y="-3568"/>
                  <a:pt x="12156041" y="7610"/>
                  <a:pt x="12504546" y="0"/>
                </a:cubicBezTo>
                <a:cubicBezTo>
                  <a:pt x="12156041" y="7610"/>
                  <a:pt x="12371568" y="-8588"/>
                  <a:pt x="12314001" y="0"/>
                </a:cubicBezTo>
                <a:cubicBezTo>
                  <a:pt x="12371568" y="-8588"/>
                  <a:pt x="12512529" y="26305"/>
                  <a:pt x="12647456" y="0"/>
                </a:cubicBezTo>
                <a:cubicBezTo>
                  <a:pt x="12782384" y="-26305"/>
                  <a:pt x="13032866" y="59530"/>
                  <a:pt x="13242910" y="0"/>
                </a:cubicBezTo>
                <a:cubicBezTo>
                  <a:pt x="13452954" y="-59530"/>
                  <a:pt x="13754129" y="77920"/>
                  <a:pt x="14100365" y="0"/>
                </a:cubicBezTo>
                <a:cubicBezTo>
                  <a:pt x="14446601" y="-77920"/>
                  <a:pt x="14668475" y="4535"/>
                  <a:pt x="15219819" y="0"/>
                </a:cubicBezTo>
                <a:cubicBezTo>
                  <a:pt x="15771163" y="-4535"/>
                  <a:pt x="15257903" y="6241"/>
                  <a:pt x="15291274" y="0"/>
                </a:cubicBezTo>
                <a:cubicBezTo>
                  <a:pt x="15324645" y="-6241"/>
                  <a:pt x="15676857" y="17772"/>
                  <a:pt x="15886728" y="0"/>
                </a:cubicBezTo>
                <a:cubicBezTo>
                  <a:pt x="16096599" y="-17772"/>
                  <a:pt x="16717090" y="132420"/>
                  <a:pt x="17006183" y="0"/>
                </a:cubicBezTo>
                <a:cubicBezTo>
                  <a:pt x="17295276" y="-132420"/>
                  <a:pt x="17056516" y="1450"/>
                  <a:pt x="17077638" y="0"/>
                </a:cubicBezTo>
                <a:cubicBezTo>
                  <a:pt x="17056516" y="1450"/>
                  <a:pt x="16938203" y="-21513"/>
                  <a:pt x="16887092" y="0"/>
                </a:cubicBezTo>
                <a:cubicBezTo>
                  <a:pt x="16938203" y="-21513"/>
                  <a:pt x="17431291" y="48479"/>
                  <a:pt x="17744547" y="0"/>
                </a:cubicBezTo>
                <a:cubicBezTo>
                  <a:pt x="18057804" y="-48479"/>
                  <a:pt x="18200099" y="45537"/>
                  <a:pt x="18340001" y="0"/>
                </a:cubicBezTo>
                <a:cubicBezTo>
                  <a:pt x="18479903" y="-45537"/>
                  <a:pt x="18396979" y="6648"/>
                  <a:pt x="18411456" y="0"/>
                </a:cubicBezTo>
                <a:cubicBezTo>
                  <a:pt x="18396979" y="6648"/>
                  <a:pt x="18269904" y="-7690"/>
                  <a:pt x="18220910" y="0"/>
                </a:cubicBezTo>
                <a:cubicBezTo>
                  <a:pt x="18269904" y="-7690"/>
                  <a:pt x="18687965" y="60404"/>
                  <a:pt x="18816365" y="0"/>
                </a:cubicBezTo>
                <a:cubicBezTo>
                  <a:pt x="18944766" y="-60404"/>
                  <a:pt x="19268975" y="8246"/>
                  <a:pt x="19673820" y="0"/>
                </a:cubicBezTo>
                <a:cubicBezTo>
                  <a:pt x="20078666" y="-8246"/>
                  <a:pt x="19724870" y="908"/>
                  <a:pt x="19745274" y="0"/>
                </a:cubicBezTo>
                <a:cubicBezTo>
                  <a:pt x="19765678" y="-908"/>
                  <a:pt x="19786297" y="1805"/>
                  <a:pt x="19816729" y="0"/>
                </a:cubicBezTo>
                <a:cubicBezTo>
                  <a:pt x="19847161" y="-1805"/>
                  <a:pt x="20223516" y="4797"/>
                  <a:pt x="20412183" y="0"/>
                </a:cubicBezTo>
                <a:cubicBezTo>
                  <a:pt x="20600850" y="-4797"/>
                  <a:pt x="20950069" y="87160"/>
                  <a:pt x="21269638" y="0"/>
                </a:cubicBezTo>
                <a:cubicBezTo>
                  <a:pt x="21589207" y="-87160"/>
                  <a:pt x="21314792" y="5435"/>
                  <a:pt x="21341093" y="0"/>
                </a:cubicBezTo>
                <a:cubicBezTo>
                  <a:pt x="21367394" y="-5435"/>
                  <a:pt x="21717526" y="25157"/>
                  <a:pt x="21936547" y="0"/>
                </a:cubicBezTo>
                <a:cubicBezTo>
                  <a:pt x="22155568" y="-25157"/>
                  <a:pt x="21978117" y="8415"/>
                  <a:pt x="22008002" y="0"/>
                </a:cubicBezTo>
                <a:cubicBezTo>
                  <a:pt x="21978117" y="8415"/>
                  <a:pt x="21903026" y="-22163"/>
                  <a:pt x="21817456" y="0"/>
                </a:cubicBezTo>
                <a:cubicBezTo>
                  <a:pt x="21903026" y="-22163"/>
                  <a:pt x="22078830" y="23622"/>
                  <a:pt x="22150911" y="0"/>
                </a:cubicBezTo>
                <a:cubicBezTo>
                  <a:pt x="22222993" y="-23622"/>
                  <a:pt x="22980050" y="2851"/>
                  <a:pt x="23270365" y="0"/>
                </a:cubicBezTo>
                <a:cubicBezTo>
                  <a:pt x="23560680" y="-2851"/>
                  <a:pt x="23325127" y="2333"/>
                  <a:pt x="23341820" y="0"/>
                </a:cubicBezTo>
                <a:cubicBezTo>
                  <a:pt x="23358513" y="-2333"/>
                  <a:pt x="23552232" y="34724"/>
                  <a:pt x="23675275" y="0"/>
                </a:cubicBezTo>
                <a:cubicBezTo>
                  <a:pt x="23798319" y="-34724"/>
                  <a:pt x="23907436" y="6076"/>
                  <a:pt x="24008729" y="0"/>
                </a:cubicBezTo>
                <a:cubicBezTo>
                  <a:pt x="24110022" y="-6076"/>
                  <a:pt x="24492499" y="58768"/>
                  <a:pt x="24866184" y="0"/>
                </a:cubicBezTo>
                <a:cubicBezTo>
                  <a:pt x="25239870" y="-58768"/>
                  <a:pt x="25051532" y="32771"/>
                  <a:pt x="25199638" y="0"/>
                </a:cubicBezTo>
                <a:cubicBezTo>
                  <a:pt x="25347744" y="-32771"/>
                  <a:pt x="25434714" y="7219"/>
                  <a:pt x="25533093" y="0"/>
                </a:cubicBezTo>
                <a:cubicBezTo>
                  <a:pt x="25631472" y="-7219"/>
                  <a:pt x="26053544" y="60010"/>
                  <a:pt x="26200002" y="0"/>
                </a:cubicBezTo>
                <a:cubicBezTo>
                  <a:pt x="26220523" y="132512"/>
                  <a:pt x="26152473" y="406270"/>
                  <a:pt x="26200002" y="553494"/>
                </a:cubicBezTo>
                <a:cubicBezTo>
                  <a:pt x="26247531" y="700718"/>
                  <a:pt x="26155285" y="946571"/>
                  <a:pt x="26200002" y="1084847"/>
                </a:cubicBezTo>
                <a:cubicBezTo>
                  <a:pt x="26244719" y="1223123"/>
                  <a:pt x="26150823" y="1476447"/>
                  <a:pt x="26200002" y="1660481"/>
                </a:cubicBezTo>
                <a:cubicBezTo>
                  <a:pt x="26249181" y="1844515"/>
                  <a:pt x="26189963" y="1950133"/>
                  <a:pt x="26200002" y="2213974"/>
                </a:cubicBezTo>
                <a:cubicBezTo>
                  <a:pt x="25890053" y="2264315"/>
                  <a:pt x="25719972" y="2193685"/>
                  <a:pt x="25342547" y="2213974"/>
                </a:cubicBezTo>
                <a:cubicBezTo>
                  <a:pt x="24965122" y="2234263"/>
                  <a:pt x="25303300" y="2205867"/>
                  <a:pt x="25271093" y="2213974"/>
                </a:cubicBezTo>
                <a:cubicBezTo>
                  <a:pt x="25238886" y="2222081"/>
                  <a:pt x="24787143" y="2156336"/>
                  <a:pt x="24413638" y="2213974"/>
                </a:cubicBezTo>
                <a:cubicBezTo>
                  <a:pt x="24040133" y="2271612"/>
                  <a:pt x="23905181" y="2168283"/>
                  <a:pt x="23556184" y="2213974"/>
                </a:cubicBezTo>
                <a:cubicBezTo>
                  <a:pt x="23207187" y="2259665"/>
                  <a:pt x="23084458" y="2202541"/>
                  <a:pt x="22698729" y="2213974"/>
                </a:cubicBezTo>
                <a:cubicBezTo>
                  <a:pt x="23084458" y="2202541"/>
                  <a:pt x="22794754" y="2224352"/>
                  <a:pt x="22889274" y="2213974"/>
                </a:cubicBezTo>
                <a:cubicBezTo>
                  <a:pt x="22794754" y="2224352"/>
                  <a:pt x="22682953" y="2189949"/>
                  <a:pt x="22555820" y="2213974"/>
                </a:cubicBezTo>
                <a:cubicBezTo>
                  <a:pt x="22428687" y="2237999"/>
                  <a:pt x="22081494" y="2151479"/>
                  <a:pt x="21960365" y="2213974"/>
                </a:cubicBezTo>
                <a:cubicBezTo>
                  <a:pt x="21839237" y="2276469"/>
                  <a:pt x="21486613" y="2164167"/>
                  <a:pt x="21102911" y="2213974"/>
                </a:cubicBezTo>
                <a:cubicBezTo>
                  <a:pt x="20719209" y="2263781"/>
                  <a:pt x="20446074" y="2127378"/>
                  <a:pt x="19983456" y="2213974"/>
                </a:cubicBezTo>
                <a:cubicBezTo>
                  <a:pt x="19520838" y="2300570"/>
                  <a:pt x="19345775" y="2196727"/>
                  <a:pt x="18864001" y="2213974"/>
                </a:cubicBezTo>
                <a:cubicBezTo>
                  <a:pt x="18382228" y="2231221"/>
                  <a:pt x="18691563" y="2185334"/>
                  <a:pt x="18530547" y="2213974"/>
                </a:cubicBezTo>
                <a:cubicBezTo>
                  <a:pt x="18369531" y="2242614"/>
                  <a:pt x="17642396" y="2153010"/>
                  <a:pt x="17411092" y="2213974"/>
                </a:cubicBezTo>
                <a:cubicBezTo>
                  <a:pt x="17179789" y="2274938"/>
                  <a:pt x="17197671" y="2183946"/>
                  <a:pt x="17077638" y="2213974"/>
                </a:cubicBezTo>
                <a:cubicBezTo>
                  <a:pt x="16957605" y="2244002"/>
                  <a:pt x="16606981" y="2155138"/>
                  <a:pt x="16482183" y="2213974"/>
                </a:cubicBezTo>
                <a:cubicBezTo>
                  <a:pt x="16606981" y="2155138"/>
                  <a:pt x="16582982" y="2222071"/>
                  <a:pt x="16672729" y="2213974"/>
                </a:cubicBezTo>
                <a:cubicBezTo>
                  <a:pt x="16762476" y="2205877"/>
                  <a:pt x="16806432" y="2235990"/>
                  <a:pt x="16863274" y="2213974"/>
                </a:cubicBezTo>
                <a:cubicBezTo>
                  <a:pt x="16806432" y="2235990"/>
                  <a:pt x="16809303" y="2212791"/>
                  <a:pt x="16791819" y="2213974"/>
                </a:cubicBezTo>
                <a:cubicBezTo>
                  <a:pt x="16774336" y="2215157"/>
                  <a:pt x="16570277" y="2197068"/>
                  <a:pt x="16458365" y="2213974"/>
                </a:cubicBezTo>
                <a:cubicBezTo>
                  <a:pt x="16570277" y="2197068"/>
                  <a:pt x="16610375" y="2231524"/>
                  <a:pt x="16648910" y="2213974"/>
                </a:cubicBezTo>
                <a:cubicBezTo>
                  <a:pt x="16610375" y="2231524"/>
                  <a:pt x="16603519" y="2207508"/>
                  <a:pt x="16577456" y="2213974"/>
                </a:cubicBezTo>
                <a:cubicBezTo>
                  <a:pt x="16551393" y="2220440"/>
                  <a:pt x="16021468" y="2167526"/>
                  <a:pt x="15720001" y="2213974"/>
                </a:cubicBezTo>
                <a:cubicBezTo>
                  <a:pt x="15418535" y="2260422"/>
                  <a:pt x="15280702" y="2165388"/>
                  <a:pt x="15124547" y="2213974"/>
                </a:cubicBezTo>
                <a:cubicBezTo>
                  <a:pt x="14968392" y="2262560"/>
                  <a:pt x="14687583" y="2174668"/>
                  <a:pt x="14529092" y="2213974"/>
                </a:cubicBezTo>
                <a:cubicBezTo>
                  <a:pt x="14687583" y="2174668"/>
                  <a:pt x="14627731" y="2229405"/>
                  <a:pt x="14719637" y="2213974"/>
                </a:cubicBezTo>
                <a:cubicBezTo>
                  <a:pt x="14627731" y="2229405"/>
                  <a:pt x="14050800" y="2194152"/>
                  <a:pt x="13862183" y="2213974"/>
                </a:cubicBezTo>
                <a:cubicBezTo>
                  <a:pt x="14050800" y="2194152"/>
                  <a:pt x="13982853" y="2231789"/>
                  <a:pt x="14052728" y="2213974"/>
                </a:cubicBezTo>
                <a:cubicBezTo>
                  <a:pt x="14122603" y="2196159"/>
                  <a:pt x="14164110" y="2218315"/>
                  <a:pt x="14243274" y="2213974"/>
                </a:cubicBezTo>
                <a:cubicBezTo>
                  <a:pt x="14322438" y="2209633"/>
                  <a:pt x="14342436" y="2219671"/>
                  <a:pt x="14433819" y="2213974"/>
                </a:cubicBezTo>
                <a:cubicBezTo>
                  <a:pt x="14525203" y="2208277"/>
                  <a:pt x="14550290" y="2222206"/>
                  <a:pt x="14624365" y="2213974"/>
                </a:cubicBezTo>
                <a:cubicBezTo>
                  <a:pt x="14698440" y="2205742"/>
                  <a:pt x="14744627" y="2232197"/>
                  <a:pt x="14814910" y="2213974"/>
                </a:cubicBezTo>
                <a:cubicBezTo>
                  <a:pt x="14744627" y="2232197"/>
                  <a:pt x="14346175" y="2148849"/>
                  <a:pt x="14219456" y="2213974"/>
                </a:cubicBezTo>
                <a:cubicBezTo>
                  <a:pt x="14092737" y="2279099"/>
                  <a:pt x="13921177" y="2178655"/>
                  <a:pt x="13624001" y="2213974"/>
                </a:cubicBezTo>
                <a:cubicBezTo>
                  <a:pt x="13326825" y="2249293"/>
                  <a:pt x="13416174" y="2176258"/>
                  <a:pt x="13290546" y="2213974"/>
                </a:cubicBezTo>
                <a:cubicBezTo>
                  <a:pt x="13164919" y="2251690"/>
                  <a:pt x="12544336" y="2129591"/>
                  <a:pt x="12171092" y="2213974"/>
                </a:cubicBezTo>
                <a:cubicBezTo>
                  <a:pt x="11797848" y="2298357"/>
                  <a:pt x="11964073" y="2190300"/>
                  <a:pt x="11837637" y="2213974"/>
                </a:cubicBezTo>
                <a:cubicBezTo>
                  <a:pt x="11711202" y="2237648"/>
                  <a:pt x="11800034" y="2212702"/>
                  <a:pt x="11766183" y="2213974"/>
                </a:cubicBezTo>
                <a:cubicBezTo>
                  <a:pt x="11732332" y="2215246"/>
                  <a:pt x="10878615" y="2091959"/>
                  <a:pt x="10646728" y="2213974"/>
                </a:cubicBezTo>
                <a:cubicBezTo>
                  <a:pt x="10414841" y="2335989"/>
                  <a:pt x="10589867" y="2209992"/>
                  <a:pt x="10575274" y="2213974"/>
                </a:cubicBezTo>
                <a:cubicBezTo>
                  <a:pt x="10560681" y="2217956"/>
                  <a:pt x="9923840" y="2080396"/>
                  <a:pt x="9455819" y="2213974"/>
                </a:cubicBezTo>
                <a:cubicBezTo>
                  <a:pt x="9923840" y="2080396"/>
                  <a:pt x="9571421" y="2231582"/>
                  <a:pt x="9646364" y="2213974"/>
                </a:cubicBezTo>
                <a:cubicBezTo>
                  <a:pt x="9571421" y="2231582"/>
                  <a:pt x="9347207" y="2166615"/>
                  <a:pt x="9050910" y="2213974"/>
                </a:cubicBezTo>
                <a:cubicBezTo>
                  <a:pt x="8754613" y="2261333"/>
                  <a:pt x="8677790" y="2211063"/>
                  <a:pt x="8455455" y="2213974"/>
                </a:cubicBezTo>
                <a:cubicBezTo>
                  <a:pt x="8233120" y="2216885"/>
                  <a:pt x="7675408" y="2100291"/>
                  <a:pt x="7336001" y="2213974"/>
                </a:cubicBezTo>
                <a:cubicBezTo>
                  <a:pt x="6996594" y="2327657"/>
                  <a:pt x="6530171" y="2198981"/>
                  <a:pt x="6216546" y="2213974"/>
                </a:cubicBezTo>
                <a:cubicBezTo>
                  <a:pt x="6530171" y="2198981"/>
                  <a:pt x="6335272" y="2215418"/>
                  <a:pt x="6407091" y="2213974"/>
                </a:cubicBezTo>
                <a:cubicBezTo>
                  <a:pt x="6335272" y="2215418"/>
                  <a:pt x="6045839" y="2198143"/>
                  <a:pt x="5811637" y="2213974"/>
                </a:cubicBezTo>
                <a:cubicBezTo>
                  <a:pt x="5577435" y="2229805"/>
                  <a:pt x="5617090" y="2179624"/>
                  <a:pt x="5478182" y="2213974"/>
                </a:cubicBezTo>
                <a:cubicBezTo>
                  <a:pt x="5339275" y="2248324"/>
                  <a:pt x="5438965" y="2208789"/>
                  <a:pt x="5406728" y="2213974"/>
                </a:cubicBezTo>
                <a:cubicBezTo>
                  <a:pt x="5438965" y="2208789"/>
                  <a:pt x="5557672" y="2223964"/>
                  <a:pt x="5597273" y="2213974"/>
                </a:cubicBezTo>
                <a:cubicBezTo>
                  <a:pt x="5557672" y="2223964"/>
                  <a:pt x="4915350" y="2177169"/>
                  <a:pt x="4477819" y="2213974"/>
                </a:cubicBezTo>
                <a:cubicBezTo>
                  <a:pt x="4915350" y="2177169"/>
                  <a:pt x="4578032" y="2231523"/>
                  <a:pt x="4668364" y="2213974"/>
                </a:cubicBezTo>
                <a:cubicBezTo>
                  <a:pt x="4578032" y="2231523"/>
                  <a:pt x="4426617" y="2177912"/>
                  <a:pt x="4334909" y="2213974"/>
                </a:cubicBezTo>
                <a:cubicBezTo>
                  <a:pt x="4243202" y="2250036"/>
                  <a:pt x="4112358" y="2203820"/>
                  <a:pt x="4001455" y="2213974"/>
                </a:cubicBezTo>
                <a:cubicBezTo>
                  <a:pt x="3890552" y="2224128"/>
                  <a:pt x="3635520" y="2171675"/>
                  <a:pt x="3406000" y="2213974"/>
                </a:cubicBezTo>
                <a:cubicBezTo>
                  <a:pt x="3176481" y="2256273"/>
                  <a:pt x="3351067" y="2212215"/>
                  <a:pt x="3334546" y="2213974"/>
                </a:cubicBezTo>
                <a:cubicBezTo>
                  <a:pt x="3318025" y="2215733"/>
                  <a:pt x="2895988" y="2175036"/>
                  <a:pt x="2739091" y="2213974"/>
                </a:cubicBezTo>
                <a:cubicBezTo>
                  <a:pt x="2582194" y="2252912"/>
                  <a:pt x="2203463" y="2163118"/>
                  <a:pt x="1881637" y="2213974"/>
                </a:cubicBezTo>
                <a:cubicBezTo>
                  <a:pt x="1559811" y="2264830"/>
                  <a:pt x="1677474" y="2211899"/>
                  <a:pt x="1548182" y="2213974"/>
                </a:cubicBezTo>
                <a:cubicBezTo>
                  <a:pt x="1418890" y="2216049"/>
                  <a:pt x="1224581" y="2154255"/>
                  <a:pt x="952727" y="2213974"/>
                </a:cubicBezTo>
                <a:cubicBezTo>
                  <a:pt x="680874" y="2273693"/>
                  <a:pt x="753349" y="2186957"/>
                  <a:pt x="619273" y="2213974"/>
                </a:cubicBezTo>
                <a:cubicBezTo>
                  <a:pt x="485197" y="2240991"/>
                  <a:pt x="222116" y="2202690"/>
                  <a:pt x="0" y="2213974"/>
                </a:cubicBezTo>
                <a:cubicBezTo>
                  <a:pt x="-38677" y="1948022"/>
                  <a:pt x="6435" y="1788506"/>
                  <a:pt x="0" y="1638341"/>
                </a:cubicBezTo>
                <a:cubicBezTo>
                  <a:pt x="-6435" y="1488176"/>
                  <a:pt x="16577" y="1366661"/>
                  <a:pt x="0" y="1106987"/>
                </a:cubicBezTo>
                <a:cubicBezTo>
                  <a:pt x="-16577" y="847313"/>
                  <a:pt x="46349" y="719337"/>
                  <a:pt x="0" y="619913"/>
                </a:cubicBezTo>
                <a:cubicBezTo>
                  <a:pt x="-46349" y="520489"/>
                  <a:pt x="51401" y="161988"/>
                  <a:pt x="0" y="0"/>
                </a:cubicBezTo>
                <a:close/>
              </a:path>
            </a:pathLst>
          </a:custGeom>
          <a:ln>
            <a:noFill/>
            <a:extLst>
              <a:ext uri="{C807C97D-BFC1-408E-A445-0C87EB9F89A2}">
                <ask:lineSketchStyleProps xmlns:ask="http://schemas.microsoft.com/office/drawing/2018/sketchyshapes" sd="132127265">
                  <ask:type>
                    <ask:lineSketchScribble/>
                  </ask:type>
                </ask:lineSketchStyleProps>
              </a:ext>
            </a:extLst>
          </a:ln>
        </p:spPr>
        <p:txBody>
          <a:bodyPr vert="horz" lIns="102561" tIns="71486" rIns="102561" bIns="51281" rtlCol="0" anchor="t" anchorCtr="0">
            <a:normAutofit/>
          </a:bodyPr>
          <a:lstStyle/>
          <a:p>
            <a:pPr algn="l">
              <a:lnSpc>
                <a:spcPct val="110000"/>
              </a:lnSpc>
            </a:pPr>
            <a:r>
              <a:rPr lang="de-DE" sz="6454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Akronym des Projekts – 65 </a:t>
            </a:r>
            <a:r>
              <a:rPr lang="de-DE" sz="6454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br>
              <a:rPr lang="de-DE" sz="6454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5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Projekttitel in der Langversion – 54 </a:t>
            </a:r>
            <a:r>
              <a:rPr lang="de-DE" sz="5400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de-DE" sz="5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CA7C815-5F7A-6B33-FDB4-8FE22CC7DB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70643" y="6613122"/>
            <a:ext cx="16121211" cy="3702999"/>
          </a:xfrm>
          <a:ln>
            <a:noFill/>
            <a:prstDash val="dashDot"/>
          </a:ln>
        </p:spPr>
        <p:txBody>
          <a:bodyPr vert="horz" lIns="0" tIns="822094" rIns="0" bIns="51281" rtlCol="0">
            <a:noAutofit/>
          </a:bodyPr>
          <a:lstStyle/>
          <a:p>
            <a:pPr algn="l">
              <a:lnSpc>
                <a:spcPct val="119000"/>
              </a:lnSpc>
              <a:spcBef>
                <a:spcPts val="596"/>
              </a:spcBef>
              <a:spcAft>
                <a:spcPts val="596"/>
              </a:spcAft>
            </a:pPr>
            <a:r>
              <a:rPr lang="de-DE" sz="3376" b="1" kern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Koordination: </a:t>
            </a:r>
          </a:p>
          <a:p>
            <a:pPr algn="l">
              <a:lnSpc>
                <a:spcPct val="119000"/>
              </a:lnSpc>
              <a:spcBef>
                <a:spcPts val="596"/>
              </a:spcBef>
              <a:spcAft>
                <a:spcPts val="596"/>
              </a:spcAft>
            </a:pPr>
            <a:r>
              <a:rPr lang="de-DE" sz="3376" b="1" kern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Partner: </a:t>
            </a:r>
          </a:p>
          <a:p>
            <a:pPr algn="l">
              <a:lnSpc>
                <a:spcPct val="119000"/>
              </a:lnSpc>
              <a:spcBef>
                <a:spcPts val="596"/>
              </a:spcBef>
              <a:spcAft>
                <a:spcPts val="596"/>
              </a:spcAft>
            </a:pPr>
            <a:endParaRPr lang="de-DE" sz="3376" kern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26" name="AutoShape 2">
            <a:extLst>
              <a:ext uri="{FF2B5EF4-FFF2-40B4-BE49-F238E27FC236}">
                <a16:creationId xmlns:a16="http://schemas.microsoft.com/office/drawing/2014/main" id="{D2417E0D-BC33-BCA6-23CE-F7F7514C78A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1277" y="3612791"/>
            <a:ext cx="29332659" cy="5891"/>
          </a:xfrm>
          <a:prstGeom prst="straightConnector1">
            <a:avLst/>
          </a:prstGeom>
          <a:noFill/>
          <a:ln w="25400">
            <a:solidFill>
              <a:schemeClr val="bg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4" name="Untertitel 2">
            <a:extLst>
              <a:ext uri="{FF2B5EF4-FFF2-40B4-BE49-F238E27FC236}">
                <a16:creationId xmlns:a16="http://schemas.microsoft.com/office/drawing/2014/main" id="{92409F81-2176-4BA1-8E03-4DC85664AAA5}"/>
              </a:ext>
            </a:extLst>
          </p:cNvPr>
          <p:cNvSpPr txBox="1">
            <a:spLocks/>
          </p:cNvSpPr>
          <p:nvPr/>
        </p:nvSpPr>
        <p:spPr>
          <a:xfrm>
            <a:off x="19540958" y="6613121"/>
            <a:ext cx="8932234" cy="357432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vert="horz" lIns="428919" tIns="428919" rIns="90788" bIns="45395" rtlCol="0">
            <a:noAutofit/>
          </a:bodyPr>
          <a:lstStyle>
            <a:lvl1pPr marL="0" indent="0" algn="ctr" defTabSz="3049250" rtl="0" eaLnBrk="1" latinLnBrk="0" hangingPunct="1">
              <a:lnSpc>
                <a:spcPct val="90000"/>
              </a:lnSpc>
              <a:spcBef>
                <a:spcPts val="3335"/>
              </a:spcBef>
              <a:buFont typeface="Arial" panose="020B0604020202020204" pitchFamily="34" charset="0"/>
              <a:buNone/>
              <a:defRPr sz="8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2462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9250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0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387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984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2312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774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67237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969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78299" algn="l">
              <a:lnSpc>
                <a:spcPct val="119000"/>
              </a:lnSpc>
              <a:spcAft>
                <a:spcPts val="496"/>
              </a:spcAft>
            </a:pPr>
            <a:r>
              <a:rPr lang="en-US" sz="3475" b="1" kern="1400" dirty="0">
                <a:solidFill>
                  <a:srgbClr val="FFFFFF"/>
                </a:solidFill>
                <a:latin typeface="Arial" panose="020B0604020202020204" pitchFamily="34" charset="0"/>
              </a:rPr>
              <a:t>KEY MESSAGES - 35 pt </a:t>
            </a:r>
          </a:p>
          <a:p>
            <a:pPr marL="506683" indent="-453958" algn="l">
              <a:lnSpc>
                <a:spcPct val="100000"/>
              </a:lnSpc>
              <a:spcBef>
                <a:spcPts val="596"/>
              </a:spcBef>
              <a:buFont typeface="Wingdings" panose="05000000000000000000" pitchFamily="2" charset="2"/>
              <a:buChar char="§"/>
            </a:pPr>
            <a:r>
              <a:rPr lang="en-US" sz="3475" kern="1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Key-Message 1</a:t>
            </a:r>
          </a:p>
          <a:p>
            <a:pPr marL="506683" indent="-453958" algn="l">
              <a:lnSpc>
                <a:spcPct val="100000"/>
              </a:lnSpc>
              <a:spcBef>
                <a:spcPts val="596"/>
              </a:spcBef>
              <a:buFont typeface="Wingdings" panose="05000000000000000000" pitchFamily="2" charset="2"/>
              <a:buChar char="§"/>
            </a:pPr>
            <a:r>
              <a:rPr lang="en-US" sz="3475" kern="1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Key-Message 2</a:t>
            </a:r>
          </a:p>
          <a:p>
            <a:pPr marL="506683" indent="-453958" algn="l">
              <a:lnSpc>
                <a:spcPct val="100000"/>
              </a:lnSpc>
              <a:spcBef>
                <a:spcPts val="596"/>
              </a:spcBef>
              <a:buFont typeface="Wingdings" panose="05000000000000000000" pitchFamily="2" charset="2"/>
              <a:buChar char="§"/>
            </a:pPr>
            <a:r>
              <a:rPr lang="en-US" sz="3475" kern="1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Key-Message 3</a:t>
            </a:r>
            <a:endParaRPr lang="de-DE" sz="3376" kern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AutoShape 2">
            <a:extLst>
              <a:ext uri="{FF2B5EF4-FFF2-40B4-BE49-F238E27FC236}">
                <a16:creationId xmlns:a16="http://schemas.microsoft.com/office/drawing/2014/main" id="{5355F368-47C5-2E95-3B06-DE263E56903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1277" y="10631466"/>
            <a:ext cx="29332800" cy="0"/>
          </a:xfrm>
          <a:prstGeom prst="straightConnector1">
            <a:avLst/>
          </a:prstGeom>
          <a:noFill/>
          <a:ln w="25400">
            <a:solidFill>
              <a:schemeClr val="bg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7" name="Rechteck 6">
            <a:extLst>
              <a:ext uri="{FF2B5EF4-FFF2-40B4-BE49-F238E27FC236}">
                <a16:creationId xmlns:a16="http://schemas.microsoft.com/office/drawing/2014/main" id="{4A6F19C0-78AC-3F4F-79C9-22C9268B1C17}"/>
              </a:ext>
            </a:extLst>
          </p:cNvPr>
          <p:cNvSpPr/>
          <p:nvPr/>
        </p:nvSpPr>
        <p:spPr>
          <a:xfrm>
            <a:off x="1823115" y="11123333"/>
            <a:ext cx="8042227" cy="13582428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776">
              <a:ln>
                <a:solidFill>
                  <a:srgbClr val="5B9BD5"/>
                </a:solidFill>
              </a:ln>
            </a:endParaRPr>
          </a:p>
        </p:txBody>
      </p:sp>
      <p:sp>
        <p:nvSpPr>
          <p:cNvPr id="10" name="Untertitel 2">
            <a:extLst>
              <a:ext uri="{FF2B5EF4-FFF2-40B4-BE49-F238E27FC236}">
                <a16:creationId xmlns:a16="http://schemas.microsoft.com/office/drawing/2014/main" id="{8458A89C-7E15-5133-5F9E-C50C9A47905C}"/>
              </a:ext>
            </a:extLst>
          </p:cNvPr>
          <p:cNvSpPr txBox="1">
            <a:spLocks/>
          </p:cNvSpPr>
          <p:nvPr/>
        </p:nvSpPr>
        <p:spPr>
          <a:xfrm>
            <a:off x="1945019" y="11720519"/>
            <a:ext cx="7803466" cy="1664443"/>
          </a:xfrm>
          <a:prstGeom prst="rect">
            <a:avLst/>
          </a:prstGeom>
          <a:ln>
            <a:noFill/>
            <a:prstDash val="dashDot"/>
          </a:ln>
        </p:spPr>
        <p:txBody>
          <a:bodyPr vert="horz" lIns="90788" tIns="89358" rIns="90788" bIns="45395" rtlCol="0">
            <a:noAutofit/>
          </a:bodyPr>
          <a:lstStyle>
            <a:lvl1pPr marL="0" indent="0" algn="ctr" defTabSz="3049250" rtl="0" eaLnBrk="1" latinLnBrk="0" hangingPunct="1">
              <a:lnSpc>
                <a:spcPct val="90000"/>
              </a:lnSpc>
              <a:spcBef>
                <a:spcPts val="3335"/>
              </a:spcBef>
              <a:buFont typeface="Arial" panose="020B0604020202020204" pitchFamily="34" charset="0"/>
              <a:buNone/>
              <a:defRPr sz="8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2462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9250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0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387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984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2312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774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67237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969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4000" b="1" kern="1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Überschrift – 40 </a:t>
            </a:r>
            <a:r>
              <a:rPr lang="de-DE" sz="4000" b="1" kern="1400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de-DE" sz="4000" b="1" kern="1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93E01161-FE68-CDDE-15FC-BAF0EB13A3AB}"/>
              </a:ext>
            </a:extLst>
          </p:cNvPr>
          <p:cNvSpPr txBox="1">
            <a:spLocks/>
          </p:cNvSpPr>
          <p:nvPr/>
        </p:nvSpPr>
        <p:spPr>
          <a:xfrm>
            <a:off x="2082775" y="17600586"/>
            <a:ext cx="7803466" cy="7105175"/>
          </a:xfrm>
          <a:prstGeom prst="rect">
            <a:avLst/>
          </a:prstGeom>
          <a:ln>
            <a:noFill/>
            <a:prstDash val="dashDot"/>
          </a:ln>
        </p:spPr>
        <p:txBody>
          <a:bodyPr vert="horz" lIns="90788" tIns="89358" rIns="90788" bIns="45395" rtlCol="0">
            <a:noAutofit/>
          </a:bodyPr>
          <a:lstStyle>
            <a:lvl1pPr marL="0" indent="0" algn="ctr" defTabSz="3049250" rtl="0" eaLnBrk="1" latinLnBrk="0" hangingPunct="1">
              <a:lnSpc>
                <a:spcPct val="90000"/>
              </a:lnSpc>
              <a:spcBef>
                <a:spcPts val="3335"/>
              </a:spcBef>
              <a:buFont typeface="Arial" panose="020B0604020202020204" pitchFamily="34" charset="0"/>
              <a:buNone/>
              <a:defRPr sz="8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2462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9250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0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387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984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2312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774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67237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969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Einleitender Text zum Thema/Projekt:</a:t>
            </a:r>
          </a:p>
          <a:p>
            <a:pPr marL="453958" indent="-453958" algn="l"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Aufzählung 1</a:t>
            </a:r>
          </a:p>
          <a:p>
            <a:pPr marL="453958" indent="-453958" algn="l"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Aufzählung 2</a:t>
            </a:r>
          </a:p>
          <a:p>
            <a:pPr marL="453958" indent="-453958" algn="l"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Aufzählung 3</a:t>
            </a:r>
          </a:p>
          <a:p>
            <a:pPr marL="453958" indent="-453958" algn="l"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Aufzählung 4</a:t>
            </a:r>
          </a:p>
          <a:p>
            <a:pPr marL="453958" indent="-453958" algn="l"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36D8D2FA-D414-06C0-6891-E2003DDD35AD}"/>
              </a:ext>
            </a:extLst>
          </p:cNvPr>
          <p:cNvSpPr/>
          <p:nvPr/>
        </p:nvSpPr>
        <p:spPr>
          <a:xfrm>
            <a:off x="11185620" y="11123333"/>
            <a:ext cx="8042227" cy="13582428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776">
              <a:ln>
                <a:solidFill>
                  <a:srgbClr val="5B9BD5"/>
                </a:solidFill>
              </a:ln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7E56BFF7-96A5-9BDA-B58F-C83B950703C8}"/>
              </a:ext>
            </a:extLst>
          </p:cNvPr>
          <p:cNvSpPr/>
          <p:nvPr/>
        </p:nvSpPr>
        <p:spPr>
          <a:xfrm>
            <a:off x="20428416" y="11123333"/>
            <a:ext cx="8042227" cy="13582428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776">
              <a:ln>
                <a:solidFill>
                  <a:srgbClr val="5B9BD5"/>
                </a:solidFill>
              </a:ln>
            </a:endParaRPr>
          </a:p>
        </p:txBody>
      </p:sp>
      <p:cxnSp>
        <p:nvCxnSpPr>
          <p:cNvPr id="14" name="AutoShape 2">
            <a:extLst>
              <a:ext uri="{FF2B5EF4-FFF2-40B4-BE49-F238E27FC236}">
                <a16:creationId xmlns:a16="http://schemas.microsoft.com/office/drawing/2014/main" id="{E0D76B94-5DC6-1047-583A-6935D84A4B1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1277" y="25112803"/>
            <a:ext cx="29332659" cy="0"/>
          </a:xfrm>
          <a:prstGeom prst="straightConnector1">
            <a:avLst/>
          </a:prstGeom>
          <a:noFill/>
          <a:ln w="25400">
            <a:solidFill>
              <a:schemeClr val="bg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18" name="Untertitel 2">
            <a:extLst>
              <a:ext uri="{FF2B5EF4-FFF2-40B4-BE49-F238E27FC236}">
                <a16:creationId xmlns:a16="http://schemas.microsoft.com/office/drawing/2014/main" id="{8ACAF601-336B-54CA-ED02-017BB990AE51}"/>
              </a:ext>
            </a:extLst>
          </p:cNvPr>
          <p:cNvSpPr txBox="1">
            <a:spLocks/>
          </p:cNvSpPr>
          <p:nvPr/>
        </p:nvSpPr>
        <p:spPr>
          <a:xfrm>
            <a:off x="11304999" y="11720518"/>
            <a:ext cx="7803466" cy="1664443"/>
          </a:xfrm>
          <a:prstGeom prst="rect">
            <a:avLst/>
          </a:prstGeom>
          <a:ln>
            <a:noFill/>
            <a:prstDash val="dashDot"/>
          </a:ln>
        </p:spPr>
        <p:txBody>
          <a:bodyPr vert="horz" lIns="90788" tIns="89358" rIns="90788" bIns="45395" rtlCol="0">
            <a:noAutofit/>
          </a:bodyPr>
          <a:lstStyle>
            <a:lvl1pPr marL="0" indent="0" algn="ctr" defTabSz="3049250" rtl="0" eaLnBrk="1" latinLnBrk="0" hangingPunct="1">
              <a:lnSpc>
                <a:spcPct val="90000"/>
              </a:lnSpc>
              <a:spcBef>
                <a:spcPts val="3335"/>
              </a:spcBef>
              <a:buFont typeface="Arial" panose="020B0604020202020204" pitchFamily="34" charset="0"/>
              <a:buNone/>
              <a:defRPr sz="8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2462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9250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0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387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984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2312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774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67237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969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4000" b="1" kern="1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Überschrift – 40 </a:t>
            </a:r>
            <a:r>
              <a:rPr lang="de-DE" sz="4000" b="1" kern="1400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de-DE" sz="4000" b="1" kern="1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Untertitel 2">
            <a:extLst>
              <a:ext uri="{FF2B5EF4-FFF2-40B4-BE49-F238E27FC236}">
                <a16:creationId xmlns:a16="http://schemas.microsoft.com/office/drawing/2014/main" id="{A98FD8F4-99D9-FB30-8A2F-C61A845FE1F5}"/>
              </a:ext>
            </a:extLst>
          </p:cNvPr>
          <p:cNvSpPr txBox="1">
            <a:spLocks/>
          </p:cNvSpPr>
          <p:nvPr/>
        </p:nvSpPr>
        <p:spPr>
          <a:xfrm>
            <a:off x="20547795" y="11720518"/>
            <a:ext cx="7803466" cy="1664443"/>
          </a:xfrm>
          <a:prstGeom prst="rect">
            <a:avLst/>
          </a:prstGeom>
          <a:ln>
            <a:noFill/>
            <a:prstDash val="dashDot"/>
          </a:ln>
        </p:spPr>
        <p:txBody>
          <a:bodyPr vert="horz" lIns="90788" tIns="89358" rIns="90788" bIns="45395" rtlCol="0">
            <a:noAutofit/>
          </a:bodyPr>
          <a:lstStyle>
            <a:lvl1pPr marL="0" indent="0" algn="ctr" defTabSz="3049250" rtl="0" eaLnBrk="1" latinLnBrk="0" hangingPunct="1">
              <a:lnSpc>
                <a:spcPct val="90000"/>
              </a:lnSpc>
              <a:spcBef>
                <a:spcPts val="3335"/>
              </a:spcBef>
              <a:buFont typeface="Arial" panose="020B0604020202020204" pitchFamily="34" charset="0"/>
              <a:buNone/>
              <a:defRPr sz="8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2462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9250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0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387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984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2312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774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67237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969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4000" b="1" kern="1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Überschrift – 40 </a:t>
            </a:r>
            <a:r>
              <a:rPr lang="de-DE" sz="4000" b="1" kern="1400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de-DE" sz="4000" b="1" kern="1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AutoShape 2">
            <a:extLst>
              <a:ext uri="{FF2B5EF4-FFF2-40B4-BE49-F238E27FC236}">
                <a16:creationId xmlns:a16="http://schemas.microsoft.com/office/drawing/2014/main" id="{1377DD9C-28D1-97DD-73B3-3191367BFF3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8225" y="32946426"/>
            <a:ext cx="29332800" cy="0"/>
          </a:xfrm>
          <a:prstGeom prst="straightConnector1">
            <a:avLst/>
          </a:prstGeom>
          <a:noFill/>
          <a:ln w="25400">
            <a:solidFill>
              <a:schemeClr val="bg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20" name="Untertitel 2">
            <a:extLst>
              <a:ext uri="{FF2B5EF4-FFF2-40B4-BE49-F238E27FC236}">
                <a16:creationId xmlns:a16="http://schemas.microsoft.com/office/drawing/2014/main" id="{CA6E7BB4-8779-47DB-3254-5EB4D9A59BA6}"/>
              </a:ext>
            </a:extLst>
          </p:cNvPr>
          <p:cNvSpPr txBox="1">
            <a:spLocks/>
          </p:cNvSpPr>
          <p:nvPr/>
        </p:nvSpPr>
        <p:spPr>
          <a:xfrm>
            <a:off x="1816098" y="25464962"/>
            <a:ext cx="12443303" cy="1664443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  <a:prstDash val="dashDot"/>
          </a:ln>
        </p:spPr>
        <p:txBody>
          <a:bodyPr vert="horz" lIns="90788" tIns="89358" rIns="90788" bIns="45395" rtlCol="0" anchor="ctr" anchorCtr="0">
            <a:noAutofit/>
          </a:bodyPr>
          <a:lstStyle>
            <a:lvl1pPr marL="0" indent="0" algn="ctr" defTabSz="3049250" rtl="0" eaLnBrk="1" latinLnBrk="0" hangingPunct="1">
              <a:lnSpc>
                <a:spcPct val="90000"/>
              </a:lnSpc>
              <a:spcBef>
                <a:spcPts val="3335"/>
              </a:spcBef>
              <a:buFont typeface="Arial" panose="020B0604020202020204" pitchFamily="34" charset="0"/>
              <a:buNone/>
              <a:defRPr sz="8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2462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9250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0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387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984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2312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774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67237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969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4000" b="1" kern="1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Überschrift – 40 </a:t>
            </a:r>
            <a:r>
              <a:rPr lang="de-DE" sz="4000" b="1" kern="1400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de-DE" sz="4000" b="1" kern="1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Untertitel 2">
            <a:extLst>
              <a:ext uri="{FF2B5EF4-FFF2-40B4-BE49-F238E27FC236}">
                <a16:creationId xmlns:a16="http://schemas.microsoft.com/office/drawing/2014/main" id="{BA4C9F7C-AACD-093A-88A6-FF66D2950F60}"/>
              </a:ext>
            </a:extLst>
          </p:cNvPr>
          <p:cNvSpPr txBox="1">
            <a:spLocks/>
          </p:cNvSpPr>
          <p:nvPr/>
        </p:nvSpPr>
        <p:spPr>
          <a:xfrm>
            <a:off x="1845717" y="27210487"/>
            <a:ext cx="8596141" cy="5807478"/>
          </a:xfrm>
          <a:prstGeom prst="rect">
            <a:avLst/>
          </a:prstGeom>
          <a:ln>
            <a:noFill/>
            <a:prstDash val="dashDot"/>
          </a:ln>
        </p:spPr>
        <p:txBody>
          <a:bodyPr vert="horz" lIns="90788" tIns="89358" rIns="90788" bIns="45395" rtlCol="0">
            <a:noAutofit/>
          </a:bodyPr>
          <a:lstStyle>
            <a:lvl1pPr marL="0" indent="0" algn="ctr" defTabSz="3049250" rtl="0" eaLnBrk="1" latinLnBrk="0" hangingPunct="1">
              <a:lnSpc>
                <a:spcPct val="90000"/>
              </a:lnSpc>
              <a:spcBef>
                <a:spcPts val="3335"/>
              </a:spcBef>
              <a:buFont typeface="Arial" panose="020B0604020202020204" pitchFamily="34" charset="0"/>
              <a:buNone/>
              <a:defRPr sz="8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2462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9250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0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387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984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2312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774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67237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969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0698" indent="-510698" algn="l">
              <a:lnSpc>
                <a:spcPct val="130000"/>
              </a:lnSpc>
              <a:spcBef>
                <a:spcPts val="0"/>
              </a:spcBef>
              <a:spcAft>
                <a:spcPts val="596"/>
              </a:spcAft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Technische Fakten 1</a:t>
            </a:r>
          </a:p>
          <a:p>
            <a:pPr marL="510698" indent="-510698" algn="l">
              <a:lnSpc>
                <a:spcPct val="130000"/>
              </a:lnSpc>
              <a:spcBef>
                <a:spcPts val="0"/>
              </a:spcBef>
              <a:spcAft>
                <a:spcPts val="596"/>
              </a:spcAft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Technische Fakten 2</a:t>
            </a:r>
          </a:p>
          <a:p>
            <a:pPr marL="510698" indent="-510698" algn="l">
              <a:lnSpc>
                <a:spcPct val="130000"/>
              </a:lnSpc>
              <a:spcBef>
                <a:spcPts val="0"/>
              </a:spcBef>
              <a:spcAft>
                <a:spcPts val="596"/>
              </a:spcAft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Technische Fakten 3</a:t>
            </a:r>
          </a:p>
          <a:p>
            <a:pPr marL="510698" indent="-510698" algn="l">
              <a:lnSpc>
                <a:spcPct val="130000"/>
              </a:lnSpc>
              <a:spcBef>
                <a:spcPts val="0"/>
              </a:spcBef>
              <a:spcAft>
                <a:spcPts val="596"/>
              </a:spcAft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Technische Fakten 4</a:t>
            </a:r>
          </a:p>
          <a:p>
            <a:pPr marL="510698" indent="-510698" algn="l">
              <a:lnSpc>
                <a:spcPct val="130000"/>
              </a:lnSpc>
              <a:spcBef>
                <a:spcPts val="0"/>
              </a:spcBef>
              <a:spcAft>
                <a:spcPts val="596"/>
              </a:spcAft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Technische Fakten 5</a:t>
            </a:r>
          </a:p>
          <a:p>
            <a:pPr marL="510698" indent="-510698" algn="l">
              <a:lnSpc>
                <a:spcPct val="130000"/>
              </a:lnSpc>
              <a:spcBef>
                <a:spcPts val="0"/>
              </a:spcBef>
              <a:spcAft>
                <a:spcPts val="596"/>
              </a:spcAft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Technische Fakten 6</a:t>
            </a:r>
          </a:p>
          <a:p>
            <a:pPr marL="510698" indent="-510698" algn="l">
              <a:lnSpc>
                <a:spcPct val="130000"/>
              </a:lnSpc>
              <a:spcBef>
                <a:spcPts val="0"/>
              </a:spcBef>
              <a:spcAft>
                <a:spcPts val="596"/>
              </a:spcAft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Technische Fakten 7</a:t>
            </a:r>
          </a:p>
        </p:txBody>
      </p:sp>
      <p:pic>
        <p:nvPicPr>
          <p:cNvPr id="23" name="Grafik 22" descr="Ein Bild, das Screenshot, Schwarz, Rechteck enthält.&#10;&#10;KI-generierte Inhalte können fehlerhaft sein.">
            <a:extLst>
              <a:ext uri="{FF2B5EF4-FFF2-40B4-BE49-F238E27FC236}">
                <a16:creationId xmlns:a16="http://schemas.microsoft.com/office/drawing/2014/main" id="{0C50D874-42B0-DA42-AF18-51B223D736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078" y="35272412"/>
            <a:ext cx="6725934" cy="4321357"/>
          </a:xfrm>
          <a:prstGeom prst="rect">
            <a:avLst/>
          </a:prstGeom>
        </p:spPr>
      </p:pic>
      <p:pic>
        <p:nvPicPr>
          <p:cNvPr id="25" name="Grafik 24" descr="Ein Bild, das Screenshot, Schwarz, Rechteck enthält.&#10;&#10;KI-generierte Inhalte können fehlerhaft sein.">
            <a:extLst>
              <a:ext uri="{FF2B5EF4-FFF2-40B4-BE49-F238E27FC236}">
                <a16:creationId xmlns:a16="http://schemas.microsoft.com/office/drawing/2014/main" id="{FC8E89B2-C62D-7206-7212-A4AF5262AA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4612" y="13453348"/>
            <a:ext cx="7604241" cy="3675566"/>
          </a:xfrm>
          <a:prstGeom prst="rect">
            <a:avLst/>
          </a:prstGeom>
        </p:spPr>
      </p:pic>
      <p:cxnSp>
        <p:nvCxnSpPr>
          <p:cNvPr id="26" name="AutoShape 2">
            <a:extLst>
              <a:ext uri="{FF2B5EF4-FFF2-40B4-BE49-F238E27FC236}">
                <a16:creationId xmlns:a16="http://schemas.microsoft.com/office/drawing/2014/main" id="{0091C760-3BF3-CCD9-33E8-C03528BD825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72000" y="40680544"/>
            <a:ext cx="29332800" cy="3885"/>
          </a:xfrm>
          <a:prstGeom prst="straightConnector1">
            <a:avLst/>
          </a:prstGeom>
          <a:noFill/>
          <a:ln w="25400">
            <a:solidFill>
              <a:schemeClr val="bg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pic>
        <p:nvPicPr>
          <p:cNvPr id="35" name="Grafik 34" descr="Ein Bild, das Screenshot, Schwarz, Rechteck enthält.&#10;&#10;KI-generierte Inhalte können fehlerhaft sein.">
            <a:extLst>
              <a:ext uri="{FF2B5EF4-FFF2-40B4-BE49-F238E27FC236}">
                <a16:creationId xmlns:a16="http://schemas.microsoft.com/office/drawing/2014/main" id="{B6618E67-4856-9FD6-00C7-63A76E05AD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7408" y="13453348"/>
            <a:ext cx="7604241" cy="3675566"/>
          </a:xfrm>
          <a:prstGeom prst="rect">
            <a:avLst/>
          </a:prstGeom>
        </p:spPr>
      </p:pic>
      <p:sp>
        <p:nvSpPr>
          <p:cNvPr id="36" name="Untertitel 2">
            <a:extLst>
              <a:ext uri="{FF2B5EF4-FFF2-40B4-BE49-F238E27FC236}">
                <a16:creationId xmlns:a16="http://schemas.microsoft.com/office/drawing/2014/main" id="{86A61453-B995-EC8D-B40E-042032F55878}"/>
              </a:ext>
            </a:extLst>
          </p:cNvPr>
          <p:cNvSpPr txBox="1">
            <a:spLocks/>
          </p:cNvSpPr>
          <p:nvPr/>
        </p:nvSpPr>
        <p:spPr>
          <a:xfrm>
            <a:off x="1816099" y="33318693"/>
            <a:ext cx="12443303" cy="1664443"/>
          </a:xfrm>
          <a:prstGeom prst="rect">
            <a:avLst/>
          </a:prstGeom>
          <a:ln>
            <a:noFill/>
            <a:prstDash val="dashDot"/>
          </a:ln>
        </p:spPr>
        <p:txBody>
          <a:bodyPr vert="horz" lIns="90788" tIns="89358" rIns="90788" bIns="45395" rtlCol="0" anchor="ctr" anchorCtr="0">
            <a:noAutofit/>
          </a:bodyPr>
          <a:lstStyle>
            <a:lvl1pPr marL="0" indent="0" algn="ctr" defTabSz="3049250" rtl="0" eaLnBrk="1" latinLnBrk="0" hangingPunct="1">
              <a:lnSpc>
                <a:spcPct val="90000"/>
              </a:lnSpc>
              <a:spcBef>
                <a:spcPts val="3335"/>
              </a:spcBef>
              <a:buFont typeface="Arial" panose="020B0604020202020204" pitchFamily="34" charset="0"/>
              <a:buNone/>
              <a:defRPr sz="8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2462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9250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0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387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984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2312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774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67237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969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4000" b="1" kern="1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Zusammenfassung – 40 </a:t>
            </a:r>
            <a:r>
              <a:rPr lang="de-DE" sz="4000" b="1" kern="1400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de-DE" sz="4000" b="1" kern="1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00F06CA3-9F87-DEA5-22EE-FE8243B57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95730"/>
              </p:ext>
            </p:extLst>
          </p:nvPr>
        </p:nvGraphicFramePr>
        <p:xfrm>
          <a:off x="9646348" y="35272412"/>
          <a:ext cx="17899269" cy="5001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37523">
                  <a:extLst>
                    <a:ext uri="{9D8B030D-6E8A-4147-A177-3AD203B41FA5}">
                      <a16:colId xmlns:a16="http://schemas.microsoft.com/office/drawing/2014/main" val="3478934781"/>
                    </a:ext>
                  </a:extLst>
                </a:gridCol>
                <a:gridCol w="8961746">
                  <a:extLst>
                    <a:ext uri="{9D8B030D-6E8A-4147-A177-3AD203B41FA5}">
                      <a16:colId xmlns:a16="http://schemas.microsoft.com/office/drawing/2014/main" val="738924801"/>
                    </a:ext>
                  </a:extLst>
                </a:gridCol>
              </a:tblGrid>
              <a:tr h="5001090">
                <a:tc>
                  <a:txBody>
                    <a:bodyPr/>
                    <a:lstStyle/>
                    <a:p>
                      <a:pPr marL="0" indent="0" algn="l" defTabSz="3049250" rtl="0" eaLnBrk="1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596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3400" b="0" kern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Kurzer zusammenfassender </a:t>
                      </a:r>
                      <a:r>
                        <a:rPr lang="de-DE" sz="3400" b="0" kern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Text vom vorgestellten Projekt/Thema.</a:t>
                      </a:r>
                    </a:p>
                    <a:p>
                      <a:pPr marL="457200" indent="-457200">
                        <a:buFont typeface="Wingdings" panose="05000000000000000000" pitchFamily="2" charset="2"/>
                        <a:buChar char="§"/>
                      </a:pPr>
                      <a:r>
                        <a:rPr lang="de-DE" sz="3400" b="0" kern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Aufzählung 1</a:t>
                      </a:r>
                    </a:p>
                    <a:p>
                      <a:pPr marL="457200" indent="-457200">
                        <a:buFont typeface="Wingdings" panose="05000000000000000000" pitchFamily="2" charset="2"/>
                        <a:buChar char="§"/>
                      </a:pPr>
                      <a:r>
                        <a:rPr lang="de-DE" sz="3400" b="0" kern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Aufzählung 2</a:t>
                      </a:r>
                    </a:p>
                    <a:p>
                      <a:endParaRPr lang="de-DE" sz="3400" b="0" kern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de-DE" sz="3400" b="0" kern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 algn="l" defTabSz="3027487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de-DE" sz="3400" b="0" kern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Aufzählung 1</a:t>
                      </a:r>
                    </a:p>
                    <a:p>
                      <a:pPr marL="457200" indent="-457200" algn="l" defTabSz="3027487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de-DE" sz="3400" b="0" kern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Aufzählung 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948210"/>
                  </a:ext>
                </a:extLst>
              </a:tr>
            </a:tbl>
          </a:graphicData>
        </a:graphic>
      </p:graphicFrame>
      <p:pic>
        <p:nvPicPr>
          <p:cNvPr id="15" name="Grafik 14" descr="Ein Bild, das Screenshot, Schwarz, Rechteck enthält.&#10;&#10;KI-generierte Inhalte können fehlerhaft sein.">
            <a:extLst>
              <a:ext uri="{FF2B5EF4-FFF2-40B4-BE49-F238E27FC236}">
                <a16:creationId xmlns:a16="http://schemas.microsoft.com/office/drawing/2014/main" id="{C5920B33-19D3-2587-5563-58321BF7D84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4224" y="25523405"/>
            <a:ext cx="7604241" cy="3675566"/>
          </a:xfrm>
          <a:prstGeom prst="rect">
            <a:avLst/>
          </a:prstGeom>
        </p:spPr>
      </p:pic>
      <p:pic>
        <p:nvPicPr>
          <p:cNvPr id="16" name="Grafik 15" descr="Ein Bild, das Screenshot, Schwarz, Rechteck enthält.&#10;&#10;KI-generierte Inhalte können fehlerhaft sein.">
            <a:extLst>
              <a:ext uri="{FF2B5EF4-FFF2-40B4-BE49-F238E27FC236}">
                <a16:creationId xmlns:a16="http://schemas.microsoft.com/office/drawing/2014/main" id="{3FEA91D0-8391-8FE0-8385-AB0FC65437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7408" y="25523405"/>
            <a:ext cx="7604241" cy="3675566"/>
          </a:xfrm>
          <a:prstGeom prst="rect">
            <a:avLst/>
          </a:prstGeom>
        </p:spPr>
      </p:pic>
      <p:sp>
        <p:nvSpPr>
          <p:cNvPr id="8" name="Untertitel 2">
            <a:extLst>
              <a:ext uri="{FF2B5EF4-FFF2-40B4-BE49-F238E27FC236}">
                <a16:creationId xmlns:a16="http://schemas.microsoft.com/office/drawing/2014/main" id="{4942FD4F-D35C-0C36-DD16-442E85B37A09}"/>
              </a:ext>
            </a:extLst>
          </p:cNvPr>
          <p:cNvSpPr txBox="1">
            <a:spLocks/>
          </p:cNvSpPr>
          <p:nvPr/>
        </p:nvSpPr>
        <p:spPr>
          <a:xfrm>
            <a:off x="11322699" y="17606803"/>
            <a:ext cx="7803466" cy="7105175"/>
          </a:xfrm>
          <a:prstGeom prst="rect">
            <a:avLst/>
          </a:prstGeom>
          <a:ln>
            <a:noFill/>
            <a:prstDash val="dashDot"/>
          </a:ln>
        </p:spPr>
        <p:txBody>
          <a:bodyPr vert="horz" lIns="90788" tIns="89358" rIns="90788" bIns="45395" rtlCol="0">
            <a:noAutofit/>
          </a:bodyPr>
          <a:lstStyle>
            <a:lvl1pPr marL="0" indent="0" algn="ctr" defTabSz="3049250" rtl="0" eaLnBrk="1" latinLnBrk="0" hangingPunct="1">
              <a:lnSpc>
                <a:spcPct val="90000"/>
              </a:lnSpc>
              <a:spcBef>
                <a:spcPts val="3335"/>
              </a:spcBef>
              <a:buFont typeface="Arial" panose="020B0604020202020204" pitchFamily="34" charset="0"/>
              <a:buNone/>
              <a:defRPr sz="8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2462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9250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0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387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984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2312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774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67237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969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400" b="1" kern="1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Unterüberschrift</a:t>
            </a:r>
          </a:p>
          <a:p>
            <a:pPr marL="453958" indent="-453958" algn="l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Aufzählung 1</a:t>
            </a:r>
          </a:p>
          <a:p>
            <a:pPr marL="453958" indent="-453958" algn="l"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Aufzählung 2</a:t>
            </a:r>
          </a:p>
          <a:p>
            <a:pPr marL="453958" indent="-453958" algn="l"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Aufzählung 3</a:t>
            </a:r>
          </a:p>
          <a:p>
            <a:pPr marL="453958" indent="-453958" algn="l"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17" name="Untertitel 2">
            <a:extLst>
              <a:ext uri="{FF2B5EF4-FFF2-40B4-BE49-F238E27FC236}">
                <a16:creationId xmlns:a16="http://schemas.microsoft.com/office/drawing/2014/main" id="{BA276B23-52F8-EC1E-6FA9-E60AD3B263C8}"/>
              </a:ext>
            </a:extLst>
          </p:cNvPr>
          <p:cNvSpPr txBox="1">
            <a:spLocks/>
          </p:cNvSpPr>
          <p:nvPr/>
        </p:nvSpPr>
        <p:spPr>
          <a:xfrm>
            <a:off x="20560141" y="17602468"/>
            <a:ext cx="7803466" cy="7105175"/>
          </a:xfrm>
          <a:prstGeom prst="rect">
            <a:avLst/>
          </a:prstGeom>
          <a:ln>
            <a:noFill/>
            <a:prstDash val="dashDot"/>
          </a:ln>
        </p:spPr>
        <p:txBody>
          <a:bodyPr vert="horz" lIns="90788" tIns="89358" rIns="90788" bIns="45395" rtlCol="0">
            <a:noAutofit/>
          </a:bodyPr>
          <a:lstStyle>
            <a:lvl1pPr marL="0" indent="0" algn="ctr" defTabSz="3049250" rtl="0" eaLnBrk="1" latinLnBrk="0" hangingPunct="1">
              <a:lnSpc>
                <a:spcPct val="90000"/>
              </a:lnSpc>
              <a:spcBef>
                <a:spcPts val="3335"/>
              </a:spcBef>
              <a:buFont typeface="Arial" panose="020B0604020202020204" pitchFamily="34" charset="0"/>
              <a:buNone/>
              <a:defRPr sz="8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2462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9250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0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387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984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2312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774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67237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969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400" b="1" kern="1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Unterüberschrift</a:t>
            </a:r>
          </a:p>
          <a:p>
            <a:pPr marL="453958" indent="-453958" algn="l"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Aufzählung 1</a:t>
            </a:r>
          </a:p>
          <a:p>
            <a:pPr marL="453958" indent="-453958" algn="l"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Aufzählung 2</a:t>
            </a:r>
          </a:p>
          <a:p>
            <a:pPr marL="453958" indent="-453958" algn="l"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  <a:p>
            <a:pPr marL="453958" indent="-453958" algn="l">
              <a:buFont typeface="Wingdings" panose="05000000000000000000" pitchFamily="2" charset="2"/>
              <a:buChar char="§"/>
            </a:pPr>
            <a:endParaRPr lang="de-DE" sz="3400" kern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Untertitel 2">
            <a:extLst>
              <a:ext uri="{FF2B5EF4-FFF2-40B4-BE49-F238E27FC236}">
                <a16:creationId xmlns:a16="http://schemas.microsoft.com/office/drawing/2014/main" id="{E6D86A84-1E4E-3DF5-E143-5B29D2D2F2C8}"/>
              </a:ext>
            </a:extLst>
          </p:cNvPr>
          <p:cNvSpPr txBox="1">
            <a:spLocks/>
          </p:cNvSpPr>
          <p:nvPr/>
        </p:nvSpPr>
        <p:spPr>
          <a:xfrm>
            <a:off x="11520300" y="29268558"/>
            <a:ext cx="7588165" cy="3233844"/>
          </a:xfrm>
          <a:prstGeom prst="rect">
            <a:avLst/>
          </a:prstGeom>
          <a:ln>
            <a:noFill/>
            <a:prstDash val="dashDot"/>
          </a:ln>
        </p:spPr>
        <p:txBody>
          <a:bodyPr vert="horz" lIns="90788" tIns="89358" rIns="90788" bIns="45395" rtlCol="0">
            <a:noAutofit/>
          </a:bodyPr>
          <a:lstStyle>
            <a:lvl1pPr marL="0" indent="0" algn="ctr" defTabSz="3049250" rtl="0" eaLnBrk="1" latinLnBrk="0" hangingPunct="1">
              <a:lnSpc>
                <a:spcPct val="90000"/>
              </a:lnSpc>
              <a:spcBef>
                <a:spcPts val="3335"/>
              </a:spcBef>
              <a:buFont typeface="Arial" panose="020B0604020202020204" pitchFamily="34" charset="0"/>
              <a:buNone/>
              <a:defRPr sz="8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2462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9250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60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3875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984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2312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774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672374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96999" indent="0" algn="ctr" defTabSz="3049250" rtl="0" eaLnBrk="1" latinLnBrk="0" hangingPunct="1">
              <a:lnSpc>
                <a:spcPct val="90000"/>
              </a:lnSpc>
              <a:spcBef>
                <a:spcPts val="1667"/>
              </a:spcBef>
              <a:buFont typeface="Arial" panose="020B0604020202020204" pitchFamily="34" charset="0"/>
              <a:buNone/>
              <a:defRPr sz="53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596"/>
              </a:spcAft>
            </a:pPr>
            <a:r>
              <a:rPr lang="de-DE" sz="3400" b="1" kern="1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Unterüberschrift</a:t>
            </a:r>
          </a:p>
          <a:p>
            <a:pPr marL="510698" indent="-510698" algn="l">
              <a:lnSpc>
                <a:spcPct val="130000"/>
              </a:lnSpc>
              <a:spcBef>
                <a:spcPts val="0"/>
              </a:spcBef>
              <a:spcAft>
                <a:spcPts val="596"/>
              </a:spcAft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Aufzählung 1</a:t>
            </a:r>
          </a:p>
          <a:p>
            <a:pPr marL="510698" indent="-510698" algn="l">
              <a:lnSpc>
                <a:spcPct val="130000"/>
              </a:lnSpc>
              <a:spcBef>
                <a:spcPts val="0"/>
              </a:spcBef>
              <a:spcAft>
                <a:spcPts val="596"/>
              </a:spcAft>
              <a:buFont typeface="Wingdings" panose="05000000000000000000" pitchFamily="2" charset="2"/>
              <a:buChar char="§"/>
            </a:pPr>
            <a:r>
              <a:rPr lang="de-DE" sz="3400" kern="1400" dirty="0">
                <a:latin typeface="Arial" panose="020B0604020202020204" pitchFamily="34" charset="0"/>
                <a:cs typeface="Arial" panose="020B0604020202020204" pitchFamily="34" charset="0"/>
              </a:rPr>
              <a:t>Aufzählung 2</a:t>
            </a:r>
          </a:p>
        </p:txBody>
      </p:sp>
      <p:pic>
        <p:nvPicPr>
          <p:cNvPr id="27" name="Grafik 26" descr="Ein Bild, das Screenshot, Schwarz, Rechteck enthält.&#10;&#10;KI-generierte Inhalte können fehlerhaft sein.">
            <a:extLst>
              <a:ext uri="{FF2B5EF4-FFF2-40B4-BE49-F238E27FC236}">
                <a16:creationId xmlns:a16="http://schemas.microsoft.com/office/drawing/2014/main" id="{1E5B08C5-1B30-CB80-D241-C7B08430E70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5928" y="41100106"/>
            <a:ext cx="2247229" cy="1366071"/>
          </a:xfrm>
          <a:prstGeom prst="rect">
            <a:avLst/>
          </a:prstGeom>
        </p:spPr>
      </p:pic>
      <p:pic>
        <p:nvPicPr>
          <p:cNvPr id="29" name="Grafik 28" descr="Ein Bild, das Screenshot, Rechteck, Schwarz enthält.&#10;&#10;KI-generierte Inhalte können fehlerhaft sein.">
            <a:extLst>
              <a:ext uri="{FF2B5EF4-FFF2-40B4-BE49-F238E27FC236}">
                <a16:creationId xmlns:a16="http://schemas.microsoft.com/office/drawing/2014/main" id="{E1CE611C-DA7C-8F97-9379-53CE2F1811B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6640" y="41100106"/>
            <a:ext cx="7664409" cy="1366071"/>
          </a:xfrm>
          <a:prstGeom prst="rect">
            <a:avLst/>
          </a:prstGeom>
        </p:spPr>
      </p:pic>
      <p:pic>
        <p:nvPicPr>
          <p:cNvPr id="30" name="Grafik 29" descr="Ein Bild, das Screenshot, Schwarz, Rechteck enthält.&#10;&#10;KI-generierte Inhalte können fehlerhaft sein.">
            <a:extLst>
              <a:ext uri="{FF2B5EF4-FFF2-40B4-BE49-F238E27FC236}">
                <a16:creationId xmlns:a16="http://schemas.microsoft.com/office/drawing/2014/main" id="{9AB4581B-C7D9-42C4-EC34-059350CACF8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8034" y="41095269"/>
            <a:ext cx="2247229" cy="1366071"/>
          </a:xfrm>
          <a:prstGeom prst="rect">
            <a:avLst/>
          </a:prstGeom>
        </p:spPr>
      </p:pic>
      <p:pic>
        <p:nvPicPr>
          <p:cNvPr id="31" name="Grafik 30" descr="Ein Bild, das Screenshot, Schwarz, Rechteck enthält.&#10;&#10;KI-generierte Inhalte können fehlerhaft sein.">
            <a:extLst>
              <a:ext uri="{FF2B5EF4-FFF2-40B4-BE49-F238E27FC236}">
                <a16:creationId xmlns:a16="http://schemas.microsoft.com/office/drawing/2014/main" id="{7B8E65AE-D745-5903-8601-6075194242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100" y="41088167"/>
            <a:ext cx="2247229" cy="1366071"/>
          </a:xfrm>
          <a:prstGeom prst="rect">
            <a:avLst/>
          </a:prstGeom>
        </p:spPr>
      </p:pic>
      <p:pic>
        <p:nvPicPr>
          <p:cNvPr id="32" name="Grafik 31" descr="Ein Bild, das Screenshot, Schwarz, Rechteck enthält.&#10;&#10;KI-generierte Inhalte können fehlerhaft sein.">
            <a:extLst>
              <a:ext uri="{FF2B5EF4-FFF2-40B4-BE49-F238E27FC236}">
                <a16:creationId xmlns:a16="http://schemas.microsoft.com/office/drawing/2014/main" id="{2E2B44F5-4BE5-EECE-13AA-2935B518BA5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208" y="41088167"/>
            <a:ext cx="2247229" cy="1366071"/>
          </a:xfrm>
          <a:prstGeom prst="rect">
            <a:avLst/>
          </a:prstGeom>
        </p:spPr>
      </p:pic>
      <p:pic>
        <p:nvPicPr>
          <p:cNvPr id="33" name="Grafik 32" descr="Ein Bild, das Screenshot, Schwarz, Rechteck enthält.&#10;&#10;KI-generierte Inhalte können fehlerhaft sein.">
            <a:extLst>
              <a:ext uri="{FF2B5EF4-FFF2-40B4-BE49-F238E27FC236}">
                <a16:creationId xmlns:a16="http://schemas.microsoft.com/office/drawing/2014/main" id="{112BAFEF-671D-0A3A-69F2-B4AA8C92505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2424" y="41088168"/>
            <a:ext cx="2247229" cy="1366071"/>
          </a:xfrm>
          <a:prstGeom prst="rect">
            <a:avLst/>
          </a:prstGeom>
        </p:spPr>
      </p:pic>
      <p:pic>
        <p:nvPicPr>
          <p:cNvPr id="37" name="Grafik 36" descr="Ein Bild, das Screenshot, Schwarz, Rechteck enthält.&#10;&#10;KI-generierte Inhalte können fehlerhaft sein.">
            <a:extLst>
              <a:ext uri="{FF2B5EF4-FFF2-40B4-BE49-F238E27FC236}">
                <a16:creationId xmlns:a16="http://schemas.microsoft.com/office/drawing/2014/main" id="{8EE57674-065C-4621-07EF-BF955C7683C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4532" y="41100106"/>
            <a:ext cx="2247229" cy="1366071"/>
          </a:xfrm>
          <a:prstGeom prst="rect">
            <a:avLst/>
          </a:prstGeom>
        </p:spPr>
      </p:pic>
      <p:pic>
        <p:nvPicPr>
          <p:cNvPr id="38" name="Grafik 37" descr="Ein Bild, das Screenshot, Schwarz, Rechteck enthält.&#10;&#10;KI-generierte Inhalte können fehlerhaft sein.">
            <a:extLst>
              <a:ext uri="{FF2B5EF4-FFF2-40B4-BE49-F238E27FC236}">
                <a16:creationId xmlns:a16="http://schemas.microsoft.com/office/drawing/2014/main" id="{C84C6136-B983-E37A-07E9-6314C8E4003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0316" y="41122502"/>
            <a:ext cx="2247229" cy="1366071"/>
          </a:xfrm>
          <a:prstGeom prst="rect">
            <a:avLst/>
          </a:prstGeom>
        </p:spPr>
      </p:pic>
      <p:pic>
        <p:nvPicPr>
          <p:cNvPr id="40" name="Grafik 39" descr="Ein Bild, das Screenshot, Schwarz, Rechteck enthält.&#10;&#10;KI-generierte Inhalte können fehlerhaft sein.">
            <a:extLst>
              <a:ext uri="{FF2B5EF4-FFF2-40B4-BE49-F238E27FC236}">
                <a16:creationId xmlns:a16="http://schemas.microsoft.com/office/drawing/2014/main" id="{D8BA42FC-DD6E-20B5-950F-B07A2255CD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078" y="1073856"/>
            <a:ext cx="3056890" cy="1858257"/>
          </a:xfrm>
          <a:prstGeom prst="rect">
            <a:avLst/>
          </a:prstGeom>
        </p:spPr>
      </p:pic>
      <p:pic>
        <p:nvPicPr>
          <p:cNvPr id="24" name="Grafik 23" descr="Ein Bild, das Screenshot, Schwarz, Rechteck enthält.&#10;&#10;KI-generierte Inhalte können fehlerhaft sein.">
            <a:extLst>
              <a:ext uri="{FF2B5EF4-FFF2-40B4-BE49-F238E27FC236}">
                <a16:creationId xmlns:a16="http://schemas.microsoft.com/office/drawing/2014/main" id="{E67FA05F-D091-FC85-FDBC-7C47947E4F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107" y="13446000"/>
            <a:ext cx="7604241" cy="3675566"/>
          </a:xfrm>
          <a:prstGeom prst="rect">
            <a:avLst/>
          </a:prstGeom>
          <a:ln>
            <a:noFill/>
          </a:ln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5B2FAD0C-065B-7435-057B-A4C38C227AA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99" b="8988"/>
          <a:stretch>
            <a:fillRect/>
          </a:stretch>
        </p:blipFill>
        <p:spPr>
          <a:xfrm>
            <a:off x="23631936" y="103479"/>
            <a:ext cx="5564080" cy="3157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39710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124</Words>
  <Application>Microsoft Office PowerPoint</Application>
  <PresentationFormat>Benutzerdefiniert</PresentationFormat>
  <Paragraphs>43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</vt:lpstr>
      <vt:lpstr>Akronym des Projekts – 65 pt Projekttitel in der Langversion – 54 pt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Rynko, Leonie</dc:creator>
  <cp:lastModifiedBy>Westphal, Sandra</cp:lastModifiedBy>
  <cp:revision>25</cp:revision>
  <dcterms:created xsi:type="dcterms:W3CDTF">2025-02-12T11:15:57Z</dcterms:created>
  <dcterms:modified xsi:type="dcterms:W3CDTF">2026-01-20T16:01:02Z</dcterms:modified>
</cp:coreProperties>
</file>